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5" r:id="rId4"/>
    <p:sldId id="274" r:id="rId5"/>
    <p:sldId id="256" r:id="rId6"/>
    <p:sldId id="267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9.xml"/><Relationship Id="rId7" Type="http://schemas.openxmlformats.org/officeDocument/2006/relationships/image" Target="../media/image5.jpeg"/><Relationship Id="rId6" Type="http://schemas.openxmlformats.org/officeDocument/2006/relationships/tags" Target="../tags/tag6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9.jpeg"/><Relationship Id="rId3" Type="http://schemas.openxmlformats.org/officeDocument/2006/relationships/tags" Target="../tags/tag75.xml"/><Relationship Id="rId2" Type="http://schemas.openxmlformats.org/officeDocument/2006/relationships/image" Target="../media/image8.jpeg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7150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6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61360" y="2829560"/>
            <a:ext cx="5669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美术：向日葵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C:\Users\admin\Desktop\微信图片_20230313095352.jpg微信图片_202303130953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85745" y="110490"/>
            <a:ext cx="5309235" cy="66370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67700" y="2479675"/>
            <a:ext cx="3749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     </a:t>
            </a:r>
            <a:r>
              <a:rPr lang="zh-CN" altLang="en-US" sz="4800"/>
              <a:t>梵高</a:t>
            </a:r>
            <a:r>
              <a:rPr lang="en-US" altLang="zh-CN" sz="4800"/>
              <a:t>  </a:t>
            </a:r>
            <a:endParaRPr lang="en-US" altLang="zh-CN" sz="4800"/>
          </a:p>
          <a:p>
            <a:r>
              <a:rPr lang="zh-CN" altLang="en-US" sz="4800"/>
              <a:t>《向日葵》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C:\Users\admin\Desktop\微信图片_20230313100522.jpg微信图片_202303131005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28308" y="1053465"/>
            <a:ext cx="3240405" cy="4321810"/>
          </a:xfrm>
          <a:prstGeom prst="rect">
            <a:avLst/>
          </a:prstGeom>
        </p:spPr>
      </p:pic>
      <p:pic>
        <p:nvPicPr>
          <p:cNvPr id="4" name="图片 3" descr="C:\Users\admin\Desktop\微信图片_20230313100514.jpg微信图片_202303131005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81500" y="1088390"/>
            <a:ext cx="3139440" cy="4351655"/>
          </a:xfrm>
          <a:prstGeom prst="rect">
            <a:avLst/>
          </a:prstGeom>
        </p:spPr>
      </p:pic>
      <p:pic>
        <p:nvPicPr>
          <p:cNvPr id="8" name="图片 7" descr="C:\Users\admin\Desktop\微信图片_20230313100519.jpg微信图片_202303131005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287385" y="1118870"/>
            <a:ext cx="3382645" cy="43205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 descr="C:\Users\admin\Desktop\微信图片_20230313095442.jpg微信图片_202303130954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48285" y="1162050"/>
            <a:ext cx="5455920" cy="4321810"/>
          </a:xfrm>
          <a:prstGeom prst="rect">
            <a:avLst/>
          </a:prstGeom>
        </p:spPr>
      </p:pic>
      <p:pic>
        <p:nvPicPr>
          <p:cNvPr id="4" name="图片 3" descr="C:\Users\admin\Desktop\微信图片_20230313095446.jpg微信图片_2023031309544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61760" y="1162050"/>
            <a:ext cx="5231765" cy="43218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95120" y="5683885"/>
            <a:ext cx="4585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《星月夜》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46745" y="568388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《有柏树的麦田》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C:\Users\admin\Desktop\微信图片_20230313095451.jpg微信图片_2023031309545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08915" y="233680"/>
            <a:ext cx="4912995" cy="6095365"/>
          </a:xfrm>
          <a:prstGeom prst="rect">
            <a:avLst/>
          </a:prstGeom>
        </p:spPr>
      </p:pic>
      <p:pic>
        <p:nvPicPr>
          <p:cNvPr id="8" name="图片 7" descr="C:\Users\admin\Desktop\微信图片_20230313095912.jpg微信图片_202303130959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244590" y="233680"/>
            <a:ext cx="4900295" cy="6094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1420" y="6375400"/>
            <a:ext cx="3287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《割耳朵后的自画像》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72350" y="6375400"/>
            <a:ext cx="3277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《夜晚露天咖啡座》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COMMONDATA" val="eyJoZGlkIjoiNzBiMmYxNTQyZTRhZjcwNmJjNTU5ZTE0MjA3MTJmNTkifQ=="/>
  <p:tag name="KSO_WPP_MARK_KEY" val="c961527f-eff2-4081-accf-f488d0146d2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宽屏</PresentationFormat>
  <Paragraphs>13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╱ 。微凉 </cp:lastModifiedBy>
  <cp:revision>182</cp:revision>
  <dcterms:created xsi:type="dcterms:W3CDTF">2019-06-19T02:08:00Z</dcterms:created>
  <dcterms:modified xsi:type="dcterms:W3CDTF">2023-03-13T02:07:54Z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E0BADEAE54B64104AC9840E9BCDE010E</vt:lpwstr>
  </property>
</Properties>
</file>