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5" r:id="rId4"/>
    <p:sldId id="266" r:id="rId5"/>
    <p:sldId id="256" r:id="rId6"/>
    <p:sldId id="267" r:id="rId7"/>
    <p:sldId id="271" r:id="rId8"/>
    <p:sldId id="268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9.jpeg"/><Relationship Id="rId7" Type="http://schemas.openxmlformats.org/officeDocument/2006/relationships/tags" Target="../tags/tag68.xml"/><Relationship Id="rId6" Type="http://schemas.openxmlformats.org/officeDocument/2006/relationships/image" Target="../media/image8.jpeg"/><Relationship Id="rId5" Type="http://schemas.openxmlformats.org/officeDocument/2006/relationships/tags" Target="../tags/tag67.xml"/><Relationship Id="rId4" Type="http://schemas.openxmlformats.org/officeDocument/2006/relationships/image" Target="../media/image7.jpeg"/><Relationship Id="rId3" Type="http://schemas.openxmlformats.org/officeDocument/2006/relationships/tags" Target="../tags/tag66.xml"/><Relationship Id="rId2" Type="http://schemas.openxmlformats.org/officeDocument/2006/relationships/image" Target="../media/image6.jpe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0.xml"/><Relationship Id="rId10" Type="http://schemas.openxmlformats.org/officeDocument/2006/relationships/image" Target="../media/image10.jpe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14.jpeg"/><Relationship Id="rId3" Type="http://schemas.openxmlformats.org/officeDocument/2006/relationships/tags" Target="../tags/tag76.xml"/><Relationship Id="rId2" Type="http://schemas.openxmlformats.org/officeDocument/2006/relationships/image" Target="../media/image13.jpeg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16.jpeg"/><Relationship Id="rId3" Type="http://schemas.openxmlformats.org/officeDocument/2006/relationships/tags" Target="../tags/tag79.xml"/><Relationship Id="rId2" Type="http://schemas.openxmlformats.org/officeDocument/2006/relationships/image" Target="../media/image15.jpeg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image" Target="../media/image20.jpeg"/><Relationship Id="rId3" Type="http://schemas.openxmlformats.org/officeDocument/2006/relationships/tags" Target="../tags/tag83.xml"/><Relationship Id="rId2" Type="http://schemas.openxmlformats.org/officeDocument/2006/relationships/image" Target="../media/image19.jpeg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7150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6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04160" y="2829560"/>
            <a:ext cx="6583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美术：春天的花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:\Users\admin\Desktop\IMG_9683(20230307-133516).JPGIMG_9683(20230307-133516)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41985" y="173990"/>
            <a:ext cx="4585970" cy="3056890"/>
          </a:xfrm>
          <a:prstGeom prst="rect">
            <a:avLst/>
          </a:prstGeom>
        </p:spPr>
      </p:pic>
      <p:pic>
        <p:nvPicPr>
          <p:cNvPr id="5" name="图片 4" descr="C:\Users\admin\Desktop\IMG_9686(20230307-133624).JPGIMG_9686(20230307-133624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11975" y="16510"/>
            <a:ext cx="4793615" cy="3195955"/>
          </a:xfrm>
          <a:prstGeom prst="rect">
            <a:avLst/>
          </a:prstGeom>
        </p:spPr>
      </p:pic>
      <p:pic>
        <p:nvPicPr>
          <p:cNvPr id="7" name="图片 6" descr="C:\Users\admin\Desktop\IMG_9687(20230307-133648).JPGIMG_9687(20230307-133648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145" y="3440430"/>
            <a:ext cx="2562860" cy="3417570"/>
          </a:xfrm>
          <a:prstGeom prst="rect">
            <a:avLst/>
          </a:prstGeom>
        </p:spPr>
      </p:pic>
      <p:pic>
        <p:nvPicPr>
          <p:cNvPr id="8" name="图片 7" descr="C:\Users\admin\Desktop\IMG_9690(20230307-133733).JPGIMG_9690(20230307-133733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39991" y="3388995"/>
            <a:ext cx="3463925" cy="34575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:\Users\admin\Desktop\IMG_9682(20230307-133458).JPGIMG_9682(20230307-133458)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81635" y="38100"/>
            <a:ext cx="3777615" cy="2832100"/>
          </a:xfrm>
          <a:prstGeom prst="rect">
            <a:avLst/>
          </a:prstGeom>
        </p:spPr>
      </p:pic>
      <p:pic>
        <p:nvPicPr>
          <p:cNvPr id="5" name="图片 4" descr="C:\Users\admin\Desktop\IMG_9691(20230307-133752).JPGIMG_9691(20230307-13375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682990" y="-119380"/>
            <a:ext cx="2718435" cy="3625850"/>
          </a:xfrm>
          <a:prstGeom prst="rect">
            <a:avLst/>
          </a:prstGeom>
        </p:spPr>
      </p:pic>
      <p:pic>
        <p:nvPicPr>
          <p:cNvPr id="6" name="图片 5" descr="C:\Users\admin\Desktop\IMG_9685.JPGIMG_96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4424045" y="1037273"/>
            <a:ext cx="4167505" cy="2774950"/>
          </a:xfrm>
          <a:prstGeom prst="rect">
            <a:avLst/>
          </a:prstGeom>
        </p:spPr>
      </p:pic>
      <p:pic>
        <p:nvPicPr>
          <p:cNvPr id="7" name="图片 6" descr="C:\Users\admin\Desktop\IMG_9692(20230307-133847).JPGIMG_9692(20230307-133847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33985" y="3626485"/>
            <a:ext cx="4367530" cy="2907665"/>
          </a:xfrm>
          <a:prstGeom prst="rect">
            <a:avLst/>
          </a:prstGeom>
        </p:spPr>
      </p:pic>
      <p:pic>
        <p:nvPicPr>
          <p:cNvPr id="3" name="图片 2" descr="C:\Users\admin\Desktop\IMG_9680.JPGIMG_968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682673" y="3506470"/>
            <a:ext cx="2280285" cy="32118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C:\Users\admin\Desktop\QQ图片20230308144858.jpgQQ图片2023030814485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37795" y="257810"/>
            <a:ext cx="5116195" cy="6529070"/>
          </a:xfrm>
          <a:prstGeom prst="rect">
            <a:avLst/>
          </a:prstGeom>
        </p:spPr>
      </p:pic>
      <p:pic>
        <p:nvPicPr>
          <p:cNvPr id="4" name="图片 3" descr="IMG_9718(20230308-14491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070" y="0"/>
            <a:ext cx="6598920" cy="6858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C:\Users\admin\Desktop\IMG_9719(20230308-144921).JPGIMG_9719(20230308-144921)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1280" y="953"/>
            <a:ext cx="5050155" cy="6730365"/>
          </a:xfrm>
          <a:prstGeom prst="rect">
            <a:avLst/>
          </a:prstGeom>
        </p:spPr>
      </p:pic>
      <p:pic>
        <p:nvPicPr>
          <p:cNvPr id="8" name="图片 7" descr="C:\Users\admin\Desktop\IMG_9720(20230308-144925).JPGIMG_9720(20230308-144925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071871" y="40640"/>
            <a:ext cx="5091430" cy="67856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C:\Users\admin\Desktop\IMG_9721(20230308-144928).JPGIMG_9721(20230308-144928)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1598" y="953"/>
            <a:ext cx="5049520" cy="6730365"/>
          </a:xfrm>
          <a:prstGeom prst="rect">
            <a:avLst/>
          </a:prstGeom>
        </p:spPr>
      </p:pic>
      <p:pic>
        <p:nvPicPr>
          <p:cNvPr id="8" name="图片 7" descr="C:\Users\admin\Desktop\IMG_9722(20230308-144931).JPGIMG_9722(20230308-14493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072189" y="40640"/>
            <a:ext cx="5090795" cy="67856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:\Users\admin\Desktop\QQ图片20230308150121.jpgQQ图片2023030815012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73455" y="348933"/>
            <a:ext cx="4522470" cy="6030595"/>
          </a:xfrm>
          <a:prstGeom prst="rect">
            <a:avLst/>
          </a:prstGeom>
        </p:spPr>
      </p:pic>
      <p:pic>
        <p:nvPicPr>
          <p:cNvPr id="5" name="图片 4" descr="C:\Users\admin\Desktop\QQ图片20230308150125.jpgQQ图片202303081501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12280" y="357505"/>
            <a:ext cx="4608830" cy="61423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\Users\admin\Desktop\QQ图片20230308150130.jpgQQ图片202303081501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99795" y="308293"/>
            <a:ext cx="4683125" cy="6241415"/>
          </a:xfrm>
          <a:prstGeom prst="rect">
            <a:avLst/>
          </a:prstGeom>
        </p:spPr>
      </p:pic>
      <p:pic>
        <p:nvPicPr>
          <p:cNvPr id="7" name="图片 6" descr="C:\Users\admin\Desktop\QQ图片20230308150246.jpgQQ图片202303081502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905500" y="415925"/>
            <a:ext cx="6142990" cy="61341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UNIT_PLACING_PICTURE_USER_VIEWPORT" val="{&quot;height&quot;:4460,&quot;width&quot;:6729}"/>
</p:tagLst>
</file>

<file path=ppt/tags/tag66.xml><?xml version="1.0" encoding="utf-8"?>
<p:tagLst xmlns:p="http://schemas.openxmlformats.org/presentationml/2006/main">
  <p:tag name="KSO_WM_UNIT_PLACING_PICTURE_USER_VIEWPORT" val="{&quot;height&quot;:4520,&quot;width&quot;:6026}"/>
</p:tagLst>
</file>

<file path=ppt/tags/tag67.xml><?xml version="1.0" encoding="utf-8"?>
<p:tagLst xmlns:p="http://schemas.openxmlformats.org/presentationml/2006/main">
  <p:tag name="KSO_WM_UNIT_PLACING_PICTURE_USER_VIEWPORT" val="{&quot;height&quot;:5542,&quot;width&quot;:7389}"/>
</p:tagLst>
</file>

<file path=ppt/tags/tag68.xml><?xml version="1.0" encoding="utf-8"?>
<p:tagLst xmlns:p="http://schemas.openxmlformats.org/presentationml/2006/main">
  <p:tag name="KSO_WM_UNIT_PLACING_PICTURE_USER_VIEWPORT" val="{&quot;height&quot;:5337,&quot;width&quot;:7116}"/>
</p:tagLst>
</file>

<file path=ppt/tags/tag69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COMMONDATA" val="eyJoZGlkIjoiNzBiMmYxNTQyZTRhZjcwNmJjNTU5ZTE0MjA3MTJmNTkifQ=="/>
  <p:tag name="KSO_WPP_MARK_KEY" val="c961527f-eff2-4081-accf-f488d0146d2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宽屏</PresentationFormat>
  <Paragraphs>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╱ 。微凉 </cp:lastModifiedBy>
  <cp:revision>181</cp:revision>
  <dcterms:created xsi:type="dcterms:W3CDTF">2019-06-19T02:08:00Z</dcterms:created>
  <dcterms:modified xsi:type="dcterms:W3CDTF">2023-03-08T07:05:17Z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E0BADEAE54B64104AC9840E9BCDE010E</vt:lpwstr>
  </property>
</Properties>
</file>