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omments/comment5.xml" ContentType="application/vnd.openxmlformats-officedocument.presentationml.comment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3" r:id="rId5"/>
    <p:sldId id="258" r:id="rId6"/>
    <p:sldId id="259" r:id="rId7"/>
    <p:sldId id="261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commentAuthors" Target="commentAuthors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2-20T21:26:36.910" idx="1">
    <p:pos x="10" y="10"/>
    <p:text/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2-20T21:26:36.910" idx="1">
    <p:pos x="10" y="10"/>
    <p:text/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2-20T21:26:36.910" idx="1">
    <p:pos x="10" y="10"/>
    <p:text/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2-20T21:26:36.910" idx="1">
    <p:pos x="10" y="10"/>
    <p:text/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2-20T21:26:36.910" idx="1">
    <p:pos x="10" y="10"/>
    <p:text/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50000">
              <a:srgbClr val="97C8E1"/>
            </a:gs>
            <a:gs pos="0">
              <a:srgbClr val="BADAEB"/>
            </a:gs>
            <a:gs pos="100000">
              <a:srgbClr val="74B5D6"/>
            </a:gs>
          </a:gsLst>
          <a:lin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image" Target="../media/image3.png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0" Type="http://schemas.openxmlformats.org/officeDocument/2006/relationships/slideLayout" Target="../slideLayouts/slideLayout2.xml"/><Relationship Id="rId5" Type="http://schemas.openxmlformats.org/officeDocument/2006/relationships/tags" Target="../tags/tag4.xml"/><Relationship Id="rId49" Type="http://schemas.openxmlformats.org/officeDocument/2006/relationships/tags" Target="../tags/tag44.xml"/><Relationship Id="rId48" Type="http://schemas.openxmlformats.org/officeDocument/2006/relationships/tags" Target="../tags/tag43.xml"/><Relationship Id="rId47" Type="http://schemas.openxmlformats.org/officeDocument/2006/relationships/tags" Target="../tags/tag42.xml"/><Relationship Id="rId46" Type="http://schemas.openxmlformats.org/officeDocument/2006/relationships/tags" Target="../tags/tag41.xml"/><Relationship Id="rId45" Type="http://schemas.openxmlformats.org/officeDocument/2006/relationships/tags" Target="../tags/tag40.xml"/><Relationship Id="rId44" Type="http://schemas.openxmlformats.org/officeDocument/2006/relationships/tags" Target="../tags/tag39.xml"/><Relationship Id="rId43" Type="http://schemas.openxmlformats.org/officeDocument/2006/relationships/tags" Target="../tags/tag38.xml"/><Relationship Id="rId42" Type="http://schemas.openxmlformats.org/officeDocument/2006/relationships/tags" Target="../tags/tag37.xml"/><Relationship Id="rId41" Type="http://schemas.openxmlformats.org/officeDocument/2006/relationships/tags" Target="../tags/tag36.xml"/><Relationship Id="rId40" Type="http://schemas.openxmlformats.org/officeDocument/2006/relationships/tags" Target="../tags/tag35.xml"/><Relationship Id="rId4" Type="http://schemas.openxmlformats.org/officeDocument/2006/relationships/tags" Target="../tags/tag3.xml"/><Relationship Id="rId39" Type="http://schemas.openxmlformats.org/officeDocument/2006/relationships/tags" Target="../tags/tag34.xml"/><Relationship Id="rId38" Type="http://schemas.openxmlformats.org/officeDocument/2006/relationships/image" Target="../media/image6.png"/><Relationship Id="rId37" Type="http://schemas.openxmlformats.org/officeDocument/2006/relationships/tags" Target="../tags/tag33.xml"/><Relationship Id="rId36" Type="http://schemas.openxmlformats.org/officeDocument/2006/relationships/tags" Target="../tags/tag32.xml"/><Relationship Id="rId35" Type="http://schemas.openxmlformats.org/officeDocument/2006/relationships/tags" Target="../tags/tag31.xml"/><Relationship Id="rId34" Type="http://schemas.openxmlformats.org/officeDocument/2006/relationships/tags" Target="../tags/tag30.xml"/><Relationship Id="rId33" Type="http://schemas.openxmlformats.org/officeDocument/2006/relationships/tags" Target="../tags/tag29.xml"/><Relationship Id="rId32" Type="http://schemas.openxmlformats.org/officeDocument/2006/relationships/tags" Target="../tags/tag28.xml"/><Relationship Id="rId31" Type="http://schemas.openxmlformats.org/officeDocument/2006/relationships/tags" Target="../tags/tag27.xml"/><Relationship Id="rId30" Type="http://schemas.openxmlformats.org/officeDocument/2006/relationships/tags" Target="../tags/tag26.xml"/><Relationship Id="rId3" Type="http://schemas.openxmlformats.org/officeDocument/2006/relationships/tags" Target="../tags/tag2.xml"/><Relationship Id="rId29" Type="http://schemas.openxmlformats.org/officeDocument/2006/relationships/tags" Target="../tags/tag25.xml"/><Relationship Id="rId28" Type="http://schemas.openxmlformats.org/officeDocument/2006/relationships/tags" Target="../tags/tag24.xml"/><Relationship Id="rId27" Type="http://schemas.openxmlformats.org/officeDocument/2006/relationships/tags" Target="../tags/tag23.xml"/><Relationship Id="rId26" Type="http://schemas.openxmlformats.org/officeDocument/2006/relationships/image" Target="../media/image5.png"/><Relationship Id="rId25" Type="http://schemas.openxmlformats.org/officeDocument/2006/relationships/tags" Target="../tags/tag22.xml"/><Relationship Id="rId24" Type="http://schemas.openxmlformats.org/officeDocument/2006/relationships/tags" Target="../tags/tag21.xml"/><Relationship Id="rId23" Type="http://schemas.openxmlformats.org/officeDocument/2006/relationships/tags" Target="../tags/tag20.xml"/><Relationship Id="rId22" Type="http://schemas.openxmlformats.org/officeDocument/2006/relationships/tags" Target="../tags/tag19.xml"/><Relationship Id="rId21" Type="http://schemas.openxmlformats.org/officeDocument/2006/relationships/tags" Target="../tags/tag18.xml"/><Relationship Id="rId20" Type="http://schemas.openxmlformats.org/officeDocument/2006/relationships/tags" Target="../tags/tag17.xml"/><Relationship Id="rId2" Type="http://schemas.openxmlformats.org/officeDocument/2006/relationships/image" Target="../media/image2.png"/><Relationship Id="rId19" Type="http://schemas.openxmlformats.org/officeDocument/2006/relationships/tags" Target="../tags/tag16.xml"/><Relationship Id="rId18" Type="http://schemas.openxmlformats.org/officeDocument/2006/relationships/tags" Target="../tags/tag15.xml"/><Relationship Id="rId17" Type="http://schemas.openxmlformats.org/officeDocument/2006/relationships/image" Target="../media/image4.png"/><Relationship Id="rId16" Type="http://schemas.openxmlformats.org/officeDocument/2006/relationships/tags" Target="../tags/tag14.xml"/><Relationship Id="rId15" Type="http://schemas.openxmlformats.org/officeDocument/2006/relationships/tags" Target="../tags/tag13.xml"/><Relationship Id="rId14" Type="http://schemas.openxmlformats.org/officeDocument/2006/relationships/tags" Target="../tags/tag12.xml"/><Relationship Id="rId13" Type="http://schemas.openxmlformats.org/officeDocument/2006/relationships/tags" Target="../tags/tag11.xml"/><Relationship Id="rId12" Type="http://schemas.openxmlformats.org/officeDocument/2006/relationships/tags" Target="../tags/tag10.xml"/><Relationship Id="rId11" Type="http://schemas.openxmlformats.org/officeDocument/2006/relationships/tags" Target="../tags/tag9.xml"/><Relationship Id="rId10" Type="http://schemas.openxmlformats.org/officeDocument/2006/relationships/tags" Target="../tags/tag8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52.xml"/><Relationship Id="rId8" Type="http://schemas.openxmlformats.org/officeDocument/2006/relationships/tags" Target="../tags/tag51.xml"/><Relationship Id="rId7" Type="http://schemas.openxmlformats.org/officeDocument/2006/relationships/tags" Target="../tags/tag50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Relationship Id="rId3" Type="http://schemas.openxmlformats.org/officeDocument/2006/relationships/tags" Target="../tags/tag46.xml"/><Relationship Id="rId2" Type="http://schemas.openxmlformats.org/officeDocument/2006/relationships/image" Target="../media/image2.png"/><Relationship Id="rId14" Type="http://schemas.openxmlformats.org/officeDocument/2006/relationships/comments" Target="../comments/comment1.xml"/><Relationship Id="rId13" Type="http://schemas.openxmlformats.org/officeDocument/2006/relationships/slideLayout" Target="../slideLayouts/slideLayout2.xml"/><Relationship Id="rId12" Type="http://schemas.openxmlformats.org/officeDocument/2006/relationships/tags" Target="../tags/tag55.xml"/><Relationship Id="rId11" Type="http://schemas.openxmlformats.org/officeDocument/2006/relationships/tags" Target="../tags/tag54.xml"/><Relationship Id="rId10" Type="http://schemas.openxmlformats.org/officeDocument/2006/relationships/tags" Target="../tags/tag53.xml"/><Relationship Id="rId1" Type="http://schemas.openxmlformats.org/officeDocument/2006/relationships/tags" Target="../tags/tag45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tags" Target="../tags/tag62.xml"/><Relationship Id="rId7" Type="http://schemas.openxmlformats.org/officeDocument/2006/relationships/tags" Target="../tags/tag61.xml"/><Relationship Id="rId6" Type="http://schemas.openxmlformats.org/officeDocument/2006/relationships/tags" Target="../tags/tag60.xml"/><Relationship Id="rId5" Type="http://schemas.openxmlformats.org/officeDocument/2006/relationships/tags" Target="../tags/tag59.xml"/><Relationship Id="rId4" Type="http://schemas.openxmlformats.org/officeDocument/2006/relationships/tags" Target="../tags/tag58.xml"/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0" Type="http://schemas.openxmlformats.org/officeDocument/2006/relationships/comments" Target="../comments/comment2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tags" Target="../tags/tag70.xml"/><Relationship Id="rId8" Type="http://schemas.openxmlformats.org/officeDocument/2006/relationships/tags" Target="../tags/tag69.xml"/><Relationship Id="rId7" Type="http://schemas.openxmlformats.org/officeDocument/2006/relationships/tags" Target="../tags/tag68.xml"/><Relationship Id="rId6" Type="http://schemas.openxmlformats.org/officeDocument/2006/relationships/tags" Target="../tags/tag67.xml"/><Relationship Id="rId5" Type="http://schemas.openxmlformats.org/officeDocument/2006/relationships/tags" Target="../tags/tag66.xml"/><Relationship Id="rId4" Type="http://schemas.openxmlformats.org/officeDocument/2006/relationships/tags" Target="../tags/tag65.xml"/><Relationship Id="rId3" Type="http://schemas.openxmlformats.org/officeDocument/2006/relationships/tags" Target="../tags/tag64.xml"/><Relationship Id="rId2" Type="http://schemas.openxmlformats.org/officeDocument/2006/relationships/image" Target="../media/image4.png"/><Relationship Id="rId18" Type="http://schemas.openxmlformats.org/officeDocument/2006/relationships/comments" Target="../comments/comment3.xml"/><Relationship Id="rId17" Type="http://schemas.openxmlformats.org/officeDocument/2006/relationships/slideLayout" Target="../slideLayouts/slideLayout2.xml"/><Relationship Id="rId16" Type="http://schemas.openxmlformats.org/officeDocument/2006/relationships/tags" Target="../tags/tag77.xml"/><Relationship Id="rId15" Type="http://schemas.openxmlformats.org/officeDocument/2006/relationships/tags" Target="../tags/tag76.xml"/><Relationship Id="rId14" Type="http://schemas.openxmlformats.org/officeDocument/2006/relationships/tags" Target="../tags/tag75.xml"/><Relationship Id="rId13" Type="http://schemas.openxmlformats.org/officeDocument/2006/relationships/tags" Target="../tags/tag74.xml"/><Relationship Id="rId12" Type="http://schemas.openxmlformats.org/officeDocument/2006/relationships/tags" Target="../tags/tag73.xml"/><Relationship Id="rId11" Type="http://schemas.openxmlformats.org/officeDocument/2006/relationships/tags" Target="../tags/tag72.xml"/><Relationship Id="rId10" Type="http://schemas.openxmlformats.org/officeDocument/2006/relationships/tags" Target="../tags/tag71.xml"/><Relationship Id="rId1" Type="http://schemas.openxmlformats.org/officeDocument/2006/relationships/tags" Target="../tags/tag63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85.xml"/><Relationship Id="rId8" Type="http://schemas.openxmlformats.org/officeDocument/2006/relationships/tags" Target="../tags/tag84.xml"/><Relationship Id="rId7" Type="http://schemas.openxmlformats.org/officeDocument/2006/relationships/tags" Target="../tags/tag83.xml"/><Relationship Id="rId6" Type="http://schemas.openxmlformats.org/officeDocument/2006/relationships/tags" Target="../tags/tag82.xml"/><Relationship Id="rId5" Type="http://schemas.openxmlformats.org/officeDocument/2006/relationships/tags" Target="../tags/tag81.xml"/><Relationship Id="rId4" Type="http://schemas.openxmlformats.org/officeDocument/2006/relationships/tags" Target="../tags/tag80.xml"/><Relationship Id="rId3" Type="http://schemas.openxmlformats.org/officeDocument/2006/relationships/tags" Target="../tags/tag79.xml"/><Relationship Id="rId26" Type="http://schemas.openxmlformats.org/officeDocument/2006/relationships/comments" Target="../comments/comment4.xml"/><Relationship Id="rId25" Type="http://schemas.openxmlformats.org/officeDocument/2006/relationships/slideLayout" Target="../slideLayouts/slideLayout2.xml"/><Relationship Id="rId24" Type="http://schemas.openxmlformats.org/officeDocument/2006/relationships/tags" Target="../tags/tag100.xml"/><Relationship Id="rId23" Type="http://schemas.openxmlformats.org/officeDocument/2006/relationships/tags" Target="../tags/tag99.xml"/><Relationship Id="rId22" Type="http://schemas.openxmlformats.org/officeDocument/2006/relationships/tags" Target="../tags/tag98.xml"/><Relationship Id="rId21" Type="http://schemas.openxmlformats.org/officeDocument/2006/relationships/tags" Target="../tags/tag97.xml"/><Relationship Id="rId20" Type="http://schemas.openxmlformats.org/officeDocument/2006/relationships/tags" Target="../tags/tag96.xml"/><Relationship Id="rId2" Type="http://schemas.openxmlformats.org/officeDocument/2006/relationships/image" Target="../media/image5.png"/><Relationship Id="rId19" Type="http://schemas.openxmlformats.org/officeDocument/2006/relationships/tags" Target="../tags/tag95.xml"/><Relationship Id="rId18" Type="http://schemas.openxmlformats.org/officeDocument/2006/relationships/tags" Target="../tags/tag94.xml"/><Relationship Id="rId17" Type="http://schemas.openxmlformats.org/officeDocument/2006/relationships/tags" Target="../tags/tag93.xml"/><Relationship Id="rId16" Type="http://schemas.openxmlformats.org/officeDocument/2006/relationships/tags" Target="../tags/tag92.xml"/><Relationship Id="rId15" Type="http://schemas.openxmlformats.org/officeDocument/2006/relationships/tags" Target="../tags/tag91.xml"/><Relationship Id="rId14" Type="http://schemas.openxmlformats.org/officeDocument/2006/relationships/tags" Target="../tags/tag90.xml"/><Relationship Id="rId13" Type="http://schemas.openxmlformats.org/officeDocument/2006/relationships/tags" Target="../tags/tag89.xml"/><Relationship Id="rId12" Type="http://schemas.openxmlformats.org/officeDocument/2006/relationships/tags" Target="../tags/tag88.xml"/><Relationship Id="rId11" Type="http://schemas.openxmlformats.org/officeDocument/2006/relationships/tags" Target="../tags/tag87.xml"/><Relationship Id="rId10" Type="http://schemas.openxmlformats.org/officeDocument/2006/relationships/tags" Target="../tags/tag86.xml"/><Relationship Id="rId1" Type="http://schemas.openxmlformats.org/officeDocument/2006/relationships/tags" Target="../tags/tag78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tags" Target="../tags/tag108.xml"/><Relationship Id="rId8" Type="http://schemas.openxmlformats.org/officeDocument/2006/relationships/tags" Target="../tags/tag107.xml"/><Relationship Id="rId7" Type="http://schemas.openxmlformats.org/officeDocument/2006/relationships/tags" Target="../tags/tag106.xml"/><Relationship Id="rId6" Type="http://schemas.openxmlformats.org/officeDocument/2006/relationships/tags" Target="../tags/tag105.xml"/><Relationship Id="rId5" Type="http://schemas.openxmlformats.org/officeDocument/2006/relationships/tags" Target="../tags/tag104.xml"/><Relationship Id="rId4" Type="http://schemas.openxmlformats.org/officeDocument/2006/relationships/tags" Target="../tags/tag103.xml"/><Relationship Id="rId3" Type="http://schemas.openxmlformats.org/officeDocument/2006/relationships/tags" Target="../tags/tag102.xml"/><Relationship Id="rId25" Type="http://schemas.openxmlformats.org/officeDocument/2006/relationships/comments" Target="../comments/comment5.xml"/><Relationship Id="rId24" Type="http://schemas.openxmlformats.org/officeDocument/2006/relationships/slideLayout" Target="../slideLayouts/slideLayout2.xml"/><Relationship Id="rId23" Type="http://schemas.openxmlformats.org/officeDocument/2006/relationships/tags" Target="../tags/tag122.xml"/><Relationship Id="rId22" Type="http://schemas.openxmlformats.org/officeDocument/2006/relationships/tags" Target="../tags/tag121.xml"/><Relationship Id="rId21" Type="http://schemas.openxmlformats.org/officeDocument/2006/relationships/tags" Target="../tags/tag120.xml"/><Relationship Id="rId20" Type="http://schemas.openxmlformats.org/officeDocument/2006/relationships/tags" Target="../tags/tag119.xml"/><Relationship Id="rId2" Type="http://schemas.openxmlformats.org/officeDocument/2006/relationships/image" Target="../media/image6.png"/><Relationship Id="rId19" Type="http://schemas.openxmlformats.org/officeDocument/2006/relationships/tags" Target="../tags/tag118.xml"/><Relationship Id="rId18" Type="http://schemas.openxmlformats.org/officeDocument/2006/relationships/tags" Target="../tags/tag117.xml"/><Relationship Id="rId17" Type="http://schemas.openxmlformats.org/officeDocument/2006/relationships/tags" Target="../tags/tag116.xml"/><Relationship Id="rId16" Type="http://schemas.openxmlformats.org/officeDocument/2006/relationships/tags" Target="../tags/tag115.xml"/><Relationship Id="rId15" Type="http://schemas.openxmlformats.org/officeDocument/2006/relationships/tags" Target="../tags/tag114.xml"/><Relationship Id="rId14" Type="http://schemas.openxmlformats.org/officeDocument/2006/relationships/tags" Target="../tags/tag113.xml"/><Relationship Id="rId13" Type="http://schemas.openxmlformats.org/officeDocument/2006/relationships/tags" Target="../tags/tag112.xml"/><Relationship Id="rId12" Type="http://schemas.openxmlformats.org/officeDocument/2006/relationships/tags" Target="../tags/tag111.xml"/><Relationship Id="rId11" Type="http://schemas.openxmlformats.org/officeDocument/2006/relationships/tags" Target="../tags/tag110.xml"/><Relationship Id="rId10" Type="http://schemas.openxmlformats.org/officeDocument/2006/relationships/tags" Target="../tags/tag109.xml"/><Relationship Id="rId1" Type="http://schemas.openxmlformats.org/officeDocument/2006/relationships/tags" Target="../tags/tag101.xml"/></Relationships>
</file>

<file path=ppt/slides/_rels/slide9.xml.rels><?xml version="1.0" encoding="UTF-8" standalone="yes"?>
<Relationships xmlns="http://schemas.openxmlformats.org/package/2006/relationships"><Relationship Id="rId99" Type="http://schemas.openxmlformats.org/officeDocument/2006/relationships/tags" Target="../tags/tag216.xml"/><Relationship Id="rId98" Type="http://schemas.openxmlformats.org/officeDocument/2006/relationships/tags" Target="../tags/tag215.xml"/><Relationship Id="rId97" Type="http://schemas.openxmlformats.org/officeDocument/2006/relationships/tags" Target="../tags/tag214.xml"/><Relationship Id="rId96" Type="http://schemas.openxmlformats.org/officeDocument/2006/relationships/tags" Target="../tags/tag213.xml"/><Relationship Id="rId95" Type="http://schemas.openxmlformats.org/officeDocument/2006/relationships/tags" Target="../tags/tag212.xml"/><Relationship Id="rId94" Type="http://schemas.openxmlformats.org/officeDocument/2006/relationships/tags" Target="../tags/tag211.xml"/><Relationship Id="rId93" Type="http://schemas.openxmlformats.org/officeDocument/2006/relationships/tags" Target="../tags/tag210.xml"/><Relationship Id="rId92" Type="http://schemas.openxmlformats.org/officeDocument/2006/relationships/tags" Target="../tags/tag209.xml"/><Relationship Id="rId91" Type="http://schemas.openxmlformats.org/officeDocument/2006/relationships/tags" Target="../tags/tag208.xml"/><Relationship Id="rId90" Type="http://schemas.openxmlformats.org/officeDocument/2006/relationships/image" Target="../media/image6.png"/><Relationship Id="rId9" Type="http://schemas.openxmlformats.org/officeDocument/2006/relationships/tags" Target="../tags/tag131.xml"/><Relationship Id="rId89" Type="http://schemas.openxmlformats.org/officeDocument/2006/relationships/tags" Target="../tags/tag207.xml"/><Relationship Id="rId88" Type="http://schemas.openxmlformats.org/officeDocument/2006/relationships/tags" Target="../tags/tag206.xml"/><Relationship Id="rId87" Type="http://schemas.openxmlformats.org/officeDocument/2006/relationships/tags" Target="../tags/tag205.xml"/><Relationship Id="rId86" Type="http://schemas.openxmlformats.org/officeDocument/2006/relationships/tags" Target="../tags/tag204.xml"/><Relationship Id="rId85" Type="http://schemas.openxmlformats.org/officeDocument/2006/relationships/tags" Target="../tags/tag203.xml"/><Relationship Id="rId84" Type="http://schemas.openxmlformats.org/officeDocument/2006/relationships/tags" Target="../tags/tag202.xml"/><Relationship Id="rId83" Type="http://schemas.openxmlformats.org/officeDocument/2006/relationships/tags" Target="../tags/tag201.xml"/><Relationship Id="rId82" Type="http://schemas.openxmlformats.org/officeDocument/2006/relationships/tags" Target="../tags/tag200.xml"/><Relationship Id="rId81" Type="http://schemas.openxmlformats.org/officeDocument/2006/relationships/tags" Target="../tags/tag199.xml"/><Relationship Id="rId80" Type="http://schemas.openxmlformats.org/officeDocument/2006/relationships/image" Target="../media/image5.png"/><Relationship Id="rId8" Type="http://schemas.openxmlformats.org/officeDocument/2006/relationships/tags" Target="../tags/tag130.xml"/><Relationship Id="rId79" Type="http://schemas.openxmlformats.org/officeDocument/2006/relationships/tags" Target="../tags/tag198.xml"/><Relationship Id="rId78" Type="http://schemas.openxmlformats.org/officeDocument/2006/relationships/tags" Target="../tags/tag197.xml"/><Relationship Id="rId77" Type="http://schemas.openxmlformats.org/officeDocument/2006/relationships/tags" Target="../tags/tag196.xml"/><Relationship Id="rId76" Type="http://schemas.openxmlformats.org/officeDocument/2006/relationships/tags" Target="../tags/tag195.xml"/><Relationship Id="rId75" Type="http://schemas.openxmlformats.org/officeDocument/2006/relationships/tags" Target="../tags/tag194.xml"/><Relationship Id="rId74" Type="http://schemas.openxmlformats.org/officeDocument/2006/relationships/tags" Target="../tags/tag193.xml"/><Relationship Id="rId73" Type="http://schemas.openxmlformats.org/officeDocument/2006/relationships/tags" Target="../tags/tag192.xml"/><Relationship Id="rId72" Type="http://schemas.openxmlformats.org/officeDocument/2006/relationships/tags" Target="../tags/tag191.xml"/><Relationship Id="rId71" Type="http://schemas.openxmlformats.org/officeDocument/2006/relationships/image" Target="../media/image4.png"/><Relationship Id="rId70" Type="http://schemas.openxmlformats.org/officeDocument/2006/relationships/tags" Target="../tags/tag190.xml"/><Relationship Id="rId7" Type="http://schemas.openxmlformats.org/officeDocument/2006/relationships/tags" Target="../tags/tag129.xml"/><Relationship Id="rId69" Type="http://schemas.openxmlformats.org/officeDocument/2006/relationships/tags" Target="../tags/tag189.xml"/><Relationship Id="rId68" Type="http://schemas.openxmlformats.org/officeDocument/2006/relationships/tags" Target="../tags/tag188.xml"/><Relationship Id="rId67" Type="http://schemas.openxmlformats.org/officeDocument/2006/relationships/tags" Target="../tags/tag187.xml"/><Relationship Id="rId66" Type="http://schemas.openxmlformats.org/officeDocument/2006/relationships/tags" Target="../tags/tag186.xml"/><Relationship Id="rId65" Type="http://schemas.openxmlformats.org/officeDocument/2006/relationships/tags" Target="../tags/tag185.xml"/><Relationship Id="rId64" Type="http://schemas.openxmlformats.org/officeDocument/2006/relationships/tags" Target="../tags/tag184.xml"/><Relationship Id="rId63" Type="http://schemas.openxmlformats.org/officeDocument/2006/relationships/image" Target="../media/image3.png"/><Relationship Id="rId62" Type="http://schemas.openxmlformats.org/officeDocument/2006/relationships/tags" Target="../tags/tag183.xml"/><Relationship Id="rId61" Type="http://schemas.openxmlformats.org/officeDocument/2006/relationships/tags" Target="../tags/tag182.xml"/><Relationship Id="rId60" Type="http://schemas.openxmlformats.org/officeDocument/2006/relationships/tags" Target="../tags/tag181.xml"/><Relationship Id="rId6" Type="http://schemas.openxmlformats.org/officeDocument/2006/relationships/tags" Target="../tags/tag128.xml"/><Relationship Id="rId59" Type="http://schemas.openxmlformats.org/officeDocument/2006/relationships/tags" Target="../tags/tag180.xml"/><Relationship Id="rId58" Type="http://schemas.openxmlformats.org/officeDocument/2006/relationships/tags" Target="../tags/tag179.xml"/><Relationship Id="rId57" Type="http://schemas.openxmlformats.org/officeDocument/2006/relationships/tags" Target="../tags/tag178.xml"/><Relationship Id="rId56" Type="http://schemas.openxmlformats.org/officeDocument/2006/relationships/image" Target="../media/image2.png"/><Relationship Id="rId55" Type="http://schemas.openxmlformats.org/officeDocument/2006/relationships/tags" Target="../tags/tag177.xml"/><Relationship Id="rId54" Type="http://schemas.openxmlformats.org/officeDocument/2006/relationships/tags" Target="../tags/tag176.xml"/><Relationship Id="rId53" Type="http://schemas.openxmlformats.org/officeDocument/2006/relationships/tags" Target="../tags/tag175.xml"/><Relationship Id="rId52" Type="http://schemas.openxmlformats.org/officeDocument/2006/relationships/tags" Target="../tags/tag174.xml"/><Relationship Id="rId51" Type="http://schemas.openxmlformats.org/officeDocument/2006/relationships/tags" Target="../tags/tag173.xml"/><Relationship Id="rId50" Type="http://schemas.openxmlformats.org/officeDocument/2006/relationships/tags" Target="../tags/tag172.xml"/><Relationship Id="rId5" Type="http://schemas.openxmlformats.org/officeDocument/2006/relationships/tags" Target="../tags/tag127.xml"/><Relationship Id="rId49" Type="http://schemas.openxmlformats.org/officeDocument/2006/relationships/tags" Target="../tags/tag171.xml"/><Relationship Id="rId48" Type="http://schemas.openxmlformats.org/officeDocument/2006/relationships/tags" Target="../tags/tag170.xml"/><Relationship Id="rId47" Type="http://schemas.openxmlformats.org/officeDocument/2006/relationships/tags" Target="../tags/tag169.xml"/><Relationship Id="rId46" Type="http://schemas.openxmlformats.org/officeDocument/2006/relationships/tags" Target="../tags/tag168.xml"/><Relationship Id="rId45" Type="http://schemas.openxmlformats.org/officeDocument/2006/relationships/tags" Target="../tags/tag167.xml"/><Relationship Id="rId44" Type="http://schemas.openxmlformats.org/officeDocument/2006/relationships/tags" Target="../tags/tag166.xml"/><Relationship Id="rId43" Type="http://schemas.openxmlformats.org/officeDocument/2006/relationships/tags" Target="../tags/tag165.xml"/><Relationship Id="rId42" Type="http://schemas.openxmlformats.org/officeDocument/2006/relationships/tags" Target="../tags/tag164.xml"/><Relationship Id="rId41" Type="http://schemas.openxmlformats.org/officeDocument/2006/relationships/tags" Target="../tags/tag163.xml"/><Relationship Id="rId40" Type="http://schemas.openxmlformats.org/officeDocument/2006/relationships/tags" Target="../tags/tag162.xml"/><Relationship Id="rId4" Type="http://schemas.openxmlformats.org/officeDocument/2006/relationships/tags" Target="../tags/tag126.xml"/><Relationship Id="rId39" Type="http://schemas.openxmlformats.org/officeDocument/2006/relationships/tags" Target="../tags/tag161.xml"/><Relationship Id="rId38" Type="http://schemas.openxmlformats.org/officeDocument/2006/relationships/tags" Target="../tags/tag160.xml"/><Relationship Id="rId37" Type="http://schemas.openxmlformats.org/officeDocument/2006/relationships/tags" Target="../tags/tag159.xml"/><Relationship Id="rId36" Type="http://schemas.openxmlformats.org/officeDocument/2006/relationships/tags" Target="../tags/tag158.xml"/><Relationship Id="rId35" Type="http://schemas.openxmlformats.org/officeDocument/2006/relationships/tags" Target="../tags/tag157.xml"/><Relationship Id="rId34" Type="http://schemas.openxmlformats.org/officeDocument/2006/relationships/tags" Target="../tags/tag156.xml"/><Relationship Id="rId33" Type="http://schemas.openxmlformats.org/officeDocument/2006/relationships/tags" Target="../tags/tag155.xml"/><Relationship Id="rId32" Type="http://schemas.openxmlformats.org/officeDocument/2006/relationships/tags" Target="../tags/tag154.xml"/><Relationship Id="rId31" Type="http://schemas.openxmlformats.org/officeDocument/2006/relationships/tags" Target="../tags/tag153.xml"/><Relationship Id="rId30" Type="http://schemas.openxmlformats.org/officeDocument/2006/relationships/tags" Target="../tags/tag152.xml"/><Relationship Id="rId3" Type="http://schemas.openxmlformats.org/officeDocument/2006/relationships/tags" Target="../tags/tag125.xml"/><Relationship Id="rId29" Type="http://schemas.openxmlformats.org/officeDocument/2006/relationships/tags" Target="../tags/tag151.xml"/><Relationship Id="rId28" Type="http://schemas.openxmlformats.org/officeDocument/2006/relationships/tags" Target="../tags/tag150.xml"/><Relationship Id="rId27" Type="http://schemas.openxmlformats.org/officeDocument/2006/relationships/tags" Target="../tags/tag149.xml"/><Relationship Id="rId26" Type="http://schemas.openxmlformats.org/officeDocument/2006/relationships/tags" Target="../tags/tag148.xml"/><Relationship Id="rId25" Type="http://schemas.openxmlformats.org/officeDocument/2006/relationships/tags" Target="../tags/tag147.xml"/><Relationship Id="rId24" Type="http://schemas.openxmlformats.org/officeDocument/2006/relationships/tags" Target="../tags/tag146.xml"/><Relationship Id="rId23" Type="http://schemas.openxmlformats.org/officeDocument/2006/relationships/tags" Target="../tags/tag145.xml"/><Relationship Id="rId22" Type="http://schemas.openxmlformats.org/officeDocument/2006/relationships/tags" Target="../tags/tag144.xml"/><Relationship Id="rId21" Type="http://schemas.openxmlformats.org/officeDocument/2006/relationships/tags" Target="../tags/tag143.xml"/><Relationship Id="rId20" Type="http://schemas.openxmlformats.org/officeDocument/2006/relationships/tags" Target="../tags/tag142.xml"/><Relationship Id="rId2" Type="http://schemas.openxmlformats.org/officeDocument/2006/relationships/tags" Target="../tags/tag124.xml"/><Relationship Id="rId19" Type="http://schemas.openxmlformats.org/officeDocument/2006/relationships/tags" Target="../tags/tag141.xml"/><Relationship Id="rId18" Type="http://schemas.openxmlformats.org/officeDocument/2006/relationships/tags" Target="../tags/tag140.xml"/><Relationship Id="rId17" Type="http://schemas.openxmlformats.org/officeDocument/2006/relationships/tags" Target="../tags/tag139.xml"/><Relationship Id="rId16" Type="http://schemas.openxmlformats.org/officeDocument/2006/relationships/tags" Target="../tags/tag138.xml"/><Relationship Id="rId15" Type="http://schemas.openxmlformats.org/officeDocument/2006/relationships/tags" Target="../tags/tag137.xml"/><Relationship Id="rId14" Type="http://schemas.openxmlformats.org/officeDocument/2006/relationships/tags" Target="../tags/tag136.xml"/><Relationship Id="rId13" Type="http://schemas.openxmlformats.org/officeDocument/2006/relationships/tags" Target="../tags/tag135.xml"/><Relationship Id="rId12" Type="http://schemas.openxmlformats.org/officeDocument/2006/relationships/tags" Target="../tags/tag134.xml"/><Relationship Id="rId11" Type="http://schemas.openxmlformats.org/officeDocument/2006/relationships/tags" Target="../tags/tag133.xml"/><Relationship Id="rId104" Type="http://schemas.openxmlformats.org/officeDocument/2006/relationships/slideLayout" Target="../slideLayouts/slideLayout2.xml"/><Relationship Id="rId103" Type="http://schemas.openxmlformats.org/officeDocument/2006/relationships/tags" Target="../tags/tag220.xml"/><Relationship Id="rId102" Type="http://schemas.openxmlformats.org/officeDocument/2006/relationships/tags" Target="../tags/tag219.xml"/><Relationship Id="rId101" Type="http://schemas.openxmlformats.org/officeDocument/2006/relationships/tags" Target="../tags/tag218.xml"/><Relationship Id="rId100" Type="http://schemas.openxmlformats.org/officeDocument/2006/relationships/tags" Target="../tags/tag217.xml"/><Relationship Id="rId10" Type="http://schemas.openxmlformats.org/officeDocument/2006/relationships/tags" Target="../tags/tag132.xml"/><Relationship Id="rId1" Type="http://schemas.openxmlformats.org/officeDocument/2006/relationships/tags" Target="../tags/tag1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棱台 3"/>
          <p:cNvSpPr/>
          <p:nvPr/>
        </p:nvSpPr>
        <p:spPr>
          <a:xfrm>
            <a:off x="2113915" y="1762760"/>
            <a:ext cx="7673975" cy="238252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数学：动物运动会</a:t>
            </a:r>
            <a:endParaRPr lang="zh-CN" altLang="en-US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c995d143ad4bd1132919a03bf18062094afb059c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3115290" cy="737743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9565640" y="4958080"/>
            <a:ext cx="1473835" cy="11144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260600" y="217805"/>
            <a:ext cx="2383155" cy="180213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4994910" y="326390"/>
            <a:ext cx="1473835" cy="11144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7085965" y="326390"/>
            <a:ext cx="1473835" cy="111442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244600" y="4958080"/>
            <a:ext cx="1958340" cy="148082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446395" y="2925445"/>
            <a:ext cx="2404745" cy="181800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7529830" y="4876165"/>
            <a:ext cx="1230630" cy="148399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5074285" y="348615"/>
            <a:ext cx="1230630" cy="148399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0" y="4397375"/>
            <a:ext cx="1230630" cy="1483995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>
            <p:custDataLst>
              <p:tags r:id="rId12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7074535" y="434975"/>
            <a:ext cx="1230630" cy="1483995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>
            <p:custDataLst>
              <p:tags r:id="rId13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705485" y="4397375"/>
            <a:ext cx="1230630" cy="1483995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>
            <p:custDataLst>
              <p:tags r:id="rId14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7804150" y="2581910"/>
            <a:ext cx="1230630" cy="1483995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>
            <p:custDataLst>
              <p:tags r:id="rId15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8542020" y="2273935"/>
            <a:ext cx="1230630" cy="148399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>
            <p:custDataLst>
              <p:tags r:id="rId16"/>
            </p:custDataLst>
          </p:nvPr>
        </p:nvPicPr>
        <p:blipFill>
          <a:blip r:embed="rId17"/>
          <a:stretch>
            <a:fillRect/>
          </a:stretch>
        </p:blipFill>
        <p:spPr>
          <a:xfrm>
            <a:off x="1244600" y="867410"/>
            <a:ext cx="858520" cy="126174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>
            <p:custDataLst>
              <p:tags r:id="rId18"/>
            </p:custDataLst>
          </p:nvPr>
        </p:nvPicPr>
        <p:blipFill>
          <a:blip r:embed="rId17"/>
          <a:stretch>
            <a:fillRect/>
          </a:stretch>
        </p:blipFill>
        <p:spPr>
          <a:xfrm>
            <a:off x="4689475" y="1189355"/>
            <a:ext cx="858520" cy="1261745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>
            <p:custDataLst>
              <p:tags r:id="rId19"/>
            </p:custDataLst>
          </p:nvPr>
        </p:nvPicPr>
        <p:blipFill>
          <a:blip r:embed="rId17"/>
          <a:stretch>
            <a:fillRect/>
          </a:stretch>
        </p:blipFill>
        <p:spPr>
          <a:xfrm>
            <a:off x="10735945" y="758190"/>
            <a:ext cx="858520" cy="126174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>
            <p:custDataLst>
              <p:tags r:id="rId20"/>
            </p:custDataLst>
          </p:nvPr>
        </p:nvPicPr>
        <p:blipFill>
          <a:blip r:embed="rId17"/>
          <a:stretch>
            <a:fillRect/>
          </a:stretch>
        </p:blipFill>
        <p:spPr>
          <a:xfrm>
            <a:off x="10106025" y="548640"/>
            <a:ext cx="858520" cy="1261745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>
            <p:custDataLst>
              <p:tags r:id="rId21"/>
            </p:custDataLst>
          </p:nvPr>
        </p:nvPicPr>
        <p:blipFill>
          <a:blip r:embed="rId17"/>
          <a:stretch>
            <a:fillRect/>
          </a:stretch>
        </p:blipFill>
        <p:spPr>
          <a:xfrm>
            <a:off x="3261995" y="5330825"/>
            <a:ext cx="858520" cy="1261745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>
            <p:custDataLst>
              <p:tags r:id="rId22"/>
            </p:custDataLst>
          </p:nvPr>
        </p:nvPicPr>
        <p:blipFill>
          <a:blip r:embed="rId17"/>
          <a:stretch>
            <a:fillRect/>
          </a:stretch>
        </p:blipFill>
        <p:spPr>
          <a:xfrm>
            <a:off x="3535045" y="4207510"/>
            <a:ext cx="858520" cy="1261745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>
            <p:custDataLst>
              <p:tags r:id="rId23"/>
            </p:custDataLst>
          </p:nvPr>
        </p:nvPicPr>
        <p:blipFill>
          <a:blip r:embed="rId17"/>
          <a:stretch>
            <a:fillRect/>
          </a:stretch>
        </p:blipFill>
        <p:spPr>
          <a:xfrm>
            <a:off x="5446395" y="4397375"/>
            <a:ext cx="858520" cy="1261745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>
            <p:custDataLst>
              <p:tags r:id="rId24"/>
            </p:custDataLst>
          </p:nvPr>
        </p:nvPicPr>
        <p:blipFill>
          <a:blip r:embed="rId17"/>
          <a:stretch>
            <a:fillRect/>
          </a:stretch>
        </p:blipFill>
        <p:spPr>
          <a:xfrm>
            <a:off x="11039475" y="326390"/>
            <a:ext cx="858520" cy="1261745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>
            <p:custDataLst>
              <p:tags r:id="rId25"/>
            </p:custDataLst>
          </p:nvPr>
        </p:nvPicPr>
        <p:blipFill>
          <a:blip r:embed="rId26"/>
          <a:stretch>
            <a:fillRect/>
          </a:stretch>
        </p:blipFill>
        <p:spPr>
          <a:xfrm>
            <a:off x="1112520" y="2925445"/>
            <a:ext cx="1082040" cy="867410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>
            <p:custDataLst>
              <p:tags r:id="rId27"/>
            </p:custDataLst>
          </p:nvPr>
        </p:nvPicPr>
        <p:blipFill>
          <a:blip r:embed="rId26"/>
          <a:stretch>
            <a:fillRect/>
          </a:stretch>
        </p:blipFill>
        <p:spPr>
          <a:xfrm>
            <a:off x="2194560" y="3141345"/>
            <a:ext cx="1082040" cy="867410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>
            <p:custDataLst>
              <p:tags r:id="rId28"/>
            </p:custDataLst>
          </p:nvPr>
        </p:nvPicPr>
        <p:blipFill>
          <a:blip r:embed="rId26"/>
          <a:stretch>
            <a:fillRect/>
          </a:stretch>
        </p:blipFill>
        <p:spPr>
          <a:xfrm>
            <a:off x="2194560" y="2377440"/>
            <a:ext cx="1082040" cy="867410"/>
          </a:xfrm>
          <a:prstGeom prst="rect">
            <a:avLst/>
          </a:prstGeom>
        </p:spPr>
      </p:pic>
      <p:pic>
        <p:nvPicPr>
          <p:cNvPr id="37" name="图片 36"/>
          <p:cNvPicPr>
            <a:picLocks noChangeAspect="1"/>
          </p:cNvPicPr>
          <p:nvPr>
            <p:custDataLst>
              <p:tags r:id="rId29"/>
            </p:custDataLst>
          </p:nvPr>
        </p:nvPicPr>
        <p:blipFill>
          <a:blip r:embed="rId26"/>
          <a:stretch>
            <a:fillRect/>
          </a:stretch>
        </p:blipFill>
        <p:spPr>
          <a:xfrm>
            <a:off x="668020" y="0"/>
            <a:ext cx="1082040" cy="867410"/>
          </a:xfrm>
          <a:prstGeom prst="rect">
            <a:avLst/>
          </a:prstGeom>
        </p:spPr>
      </p:pic>
      <p:pic>
        <p:nvPicPr>
          <p:cNvPr id="38" name="图片 37"/>
          <p:cNvPicPr>
            <a:picLocks noChangeAspect="1"/>
          </p:cNvPicPr>
          <p:nvPr>
            <p:custDataLst>
              <p:tags r:id="rId30"/>
            </p:custDataLst>
          </p:nvPr>
        </p:nvPicPr>
        <p:blipFill>
          <a:blip r:embed="rId26"/>
          <a:stretch>
            <a:fillRect/>
          </a:stretch>
        </p:blipFill>
        <p:spPr>
          <a:xfrm>
            <a:off x="2907665" y="2581910"/>
            <a:ext cx="1082040" cy="867410"/>
          </a:xfrm>
          <a:prstGeom prst="rect">
            <a:avLst/>
          </a:prstGeom>
        </p:spPr>
      </p:pic>
      <p:pic>
        <p:nvPicPr>
          <p:cNvPr id="39" name="图片 38"/>
          <p:cNvPicPr>
            <a:picLocks noChangeAspect="1"/>
          </p:cNvPicPr>
          <p:nvPr>
            <p:custDataLst>
              <p:tags r:id="rId31"/>
            </p:custDataLst>
          </p:nvPr>
        </p:nvPicPr>
        <p:blipFill>
          <a:blip r:embed="rId26"/>
          <a:stretch>
            <a:fillRect/>
          </a:stretch>
        </p:blipFill>
        <p:spPr>
          <a:xfrm>
            <a:off x="4643755" y="410210"/>
            <a:ext cx="1082040" cy="867410"/>
          </a:xfrm>
          <a:prstGeom prst="rect">
            <a:avLst/>
          </a:prstGeom>
        </p:spPr>
      </p:pic>
      <p:pic>
        <p:nvPicPr>
          <p:cNvPr id="40" name="图片 39"/>
          <p:cNvPicPr>
            <a:picLocks noChangeAspect="1"/>
          </p:cNvPicPr>
          <p:nvPr>
            <p:custDataLst>
              <p:tags r:id="rId32"/>
            </p:custDataLst>
          </p:nvPr>
        </p:nvPicPr>
        <p:blipFill>
          <a:blip r:embed="rId26"/>
          <a:stretch>
            <a:fillRect/>
          </a:stretch>
        </p:blipFill>
        <p:spPr>
          <a:xfrm>
            <a:off x="6722110" y="410210"/>
            <a:ext cx="1082040" cy="867410"/>
          </a:xfrm>
          <a:prstGeom prst="rect">
            <a:avLst/>
          </a:prstGeom>
        </p:spPr>
      </p:pic>
      <p:pic>
        <p:nvPicPr>
          <p:cNvPr id="41" name="图片 40"/>
          <p:cNvPicPr>
            <a:picLocks noChangeAspect="1"/>
          </p:cNvPicPr>
          <p:nvPr>
            <p:custDataLst>
              <p:tags r:id="rId33"/>
            </p:custDataLst>
          </p:nvPr>
        </p:nvPicPr>
        <p:blipFill>
          <a:blip r:embed="rId26"/>
          <a:stretch>
            <a:fillRect/>
          </a:stretch>
        </p:blipFill>
        <p:spPr>
          <a:xfrm>
            <a:off x="5992495" y="2273935"/>
            <a:ext cx="1082040" cy="867410"/>
          </a:xfrm>
          <a:prstGeom prst="rect">
            <a:avLst/>
          </a:prstGeom>
        </p:spPr>
      </p:pic>
      <p:pic>
        <p:nvPicPr>
          <p:cNvPr id="42" name="图片 41"/>
          <p:cNvPicPr>
            <a:picLocks noChangeAspect="1"/>
          </p:cNvPicPr>
          <p:nvPr>
            <p:custDataLst>
              <p:tags r:id="rId34"/>
            </p:custDataLst>
          </p:nvPr>
        </p:nvPicPr>
        <p:blipFill>
          <a:blip r:embed="rId26"/>
          <a:stretch>
            <a:fillRect/>
          </a:stretch>
        </p:blipFill>
        <p:spPr>
          <a:xfrm>
            <a:off x="8800465" y="410210"/>
            <a:ext cx="1082040" cy="867410"/>
          </a:xfrm>
          <a:prstGeom prst="rect">
            <a:avLst/>
          </a:prstGeom>
        </p:spPr>
      </p:pic>
      <p:pic>
        <p:nvPicPr>
          <p:cNvPr id="43" name="图片 42"/>
          <p:cNvPicPr>
            <a:picLocks noChangeAspect="1"/>
          </p:cNvPicPr>
          <p:nvPr>
            <p:custDataLst>
              <p:tags r:id="rId35"/>
            </p:custDataLst>
          </p:nvPr>
        </p:nvPicPr>
        <p:blipFill>
          <a:blip r:embed="rId26"/>
          <a:stretch>
            <a:fillRect/>
          </a:stretch>
        </p:blipFill>
        <p:spPr>
          <a:xfrm>
            <a:off x="9175115" y="3757930"/>
            <a:ext cx="1082040" cy="867410"/>
          </a:xfrm>
          <a:prstGeom prst="rect">
            <a:avLst/>
          </a:prstGeom>
        </p:spPr>
      </p:pic>
      <p:pic>
        <p:nvPicPr>
          <p:cNvPr id="44" name="图片 43"/>
          <p:cNvPicPr>
            <a:picLocks noChangeAspect="1"/>
          </p:cNvPicPr>
          <p:nvPr>
            <p:custDataLst>
              <p:tags r:id="rId36"/>
            </p:custDataLst>
          </p:nvPr>
        </p:nvPicPr>
        <p:blipFill>
          <a:blip r:embed="rId26"/>
          <a:stretch>
            <a:fillRect/>
          </a:stretch>
        </p:blipFill>
        <p:spPr>
          <a:xfrm>
            <a:off x="10111740" y="2058035"/>
            <a:ext cx="1082040" cy="867410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>
            <p:custDataLst>
              <p:tags r:id="rId37"/>
            </p:custDataLst>
          </p:nvPr>
        </p:nvPicPr>
        <p:blipFill>
          <a:blip r:embed="rId38"/>
          <a:stretch>
            <a:fillRect/>
          </a:stretch>
        </p:blipFill>
        <p:spPr>
          <a:xfrm>
            <a:off x="3416935" y="5953760"/>
            <a:ext cx="572770" cy="614045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>
            <p:custDataLst>
              <p:tags r:id="rId39"/>
            </p:custDataLst>
          </p:nvPr>
        </p:nvPicPr>
        <p:blipFill>
          <a:blip r:embed="rId38"/>
          <a:stretch>
            <a:fillRect/>
          </a:stretch>
        </p:blipFill>
        <p:spPr>
          <a:xfrm>
            <a:off x="4420235" y="5953760"/>
            <a:ext cx="572770" cy="614045"/>
          </a:xfrm>
          <a:prstGeom prst="rect">
            <a:avLst/>
          </a:prstGeom>
        </p:spPr>
      </p:pic>
      <p:pic>
        <p:nvPicPr>
          <p:cNvPr id="31" name="图片 30"/>
          <p:cNvPicPr>
            <a:picLocks noChangeAspect="1"/>
          </p:cNvPicPr>
          <p:nvPr>
            <p:custDataLst>
              <p:tags r:id="rId40"/>
            </p:custDataLst>
          </p:nvPr>
        </p:nvPicPr>
        <p:blipFill>
          <a:blip r:embed="rId38"/>
          <a:stretch>
            <a:fillRect/>
          </a:stretch>
        </p:blipFill>
        <p:spPr>
          <a:xfrm>
            <a:off x="6546215" y="5953760"/>
            <a:ext cx="572770" cy="614045"/>
          </a:xfrm>
          <a:prstGeom prst="rect">
            <a:avLst/>
          </a:prstGeom>
        </p:spPr>
      </p:pic>
      <p:pic>
        <p:nvPicPr>
          <p:cNvPr id="32" name="图片 31"/>
          <p:cNvPicPr>
            <a:picLocks noChangeAspect="1"/>
          </p:cNvPicPr>
          <p:nvPr>
            <p:custDataLst>
              <p:tags r:id="rId41"/>
            </p:custDataLst>
          </p:nvPr>
        </p:nvPicPr>
        <p:blipFill>
          <a:blip r:embed="rId38"/>
          <a:stretch>
            <a:fillRect/>
          </a:stretch>
        </p:blipFill>
        <p:spPr>
          <a:xfrm>
            <a:off x="8582025" y="5953760"/>
            <a:ext cx="572770" cy="614045"/>
          </a:xfrm>
          <a:prstGeom prst="rect">
            <a:avLst/>
          </a:prstGeom>
        </p:spPr>
      </p:pic>
      <p:pic>
        <p:nvPicPr>
          <p:cNvPr id="33" name="图片 32"/>
          <p:cNvPicPr>
            <a:picLocks noChangeAspect="1"/>
          </p:cNvPicPr>
          <p:nvPr>
            <p:custDataLst>
              <p:tags r:id="rId42"/>
            </p:custDataLst>
          </p:nvPr>
        </p:nvPicPr>
        <p:blipFill>
          <a:blip r:embed="rId38"/>
          <a:stretch>
            <a:fillRect/>
          </a:stretch>
        </p:blipFill>
        <p:spPr>
          <a:xfrm>
            <a:off x="7475855" y="5953760"/>
            <a:ext cx="572770" cy="614045"/>
          </a:xfrm>
          <a:prstGeom prst="rect">
            <a:avLst/>
          </a:prstGeom>
        </p:spPr>
      </p:pic>
      <p:pic>
        <p:nvPicPr>
          <p:cNvPr id="34" name="图片 33"/>
          <p:cNvPicPr>
            <a:picLocks noChangeAspect="1"/>
          </p:cNvPicPr>
          <p:nvPr>
            <p:custDataLst>
              <p:tags r:id="rId43"/>
            </p:custDataLst>
          </p:nvPr>
        </p:nvPicPr>
        <p:blipFill>
          <a:blip r:embed="rId38"/>
          <a:stretch>
            <a:fillRect/>
          </a:stretch>
        </p:blipFill>
        <p:spPr>
          <a:xfrm>
            <a:off x="5446395" y="5953760"/>
            <a:ext cx="572770" cy="614045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>
            <p:custDataLst>
              <p:tags r:id="rId44"/>
            </p:custDataLst>
          </p:nvPr>
        </p:nvPicPr>
        <p:blipFill>
          <a:blip r:embed="rId38"/>
          <a:stretch>
            <a:fillRect/>
          </a:stretch>
        </p:blipFill>
        <p:spPr>
          <a:xfrm>
            <a:off x="4116705" y="6072505"/>
            <a:ext cx="572770" cy="614045"/>
          </a:xfrm>
          <a:prstGeom prst="rect">
            <a:avLst/>
          </a:prstGeom>
        </p:spPr>
      </p:pic>
      <p:pic>
        <p:nvPicPr>
          <p:cNvPr id="36" name="图片 35"/>
          <p:cNvPicPr>
            <a:picLocks noChangeAspect="1"/>
          </p:cNvPicPr>
          <p:nvPr>
            <p:custDataLst>
              <p:tags r:id="rId45"/>
            </p:custDataLst>
          </p:nvPr>
        </p:nvPicPr>
        <p:blipFill>
          <a:blip r:embed="rId38"/>
          <a:stretch>
            <a:fillRect/>
          </a:stretch>
        </p:blipFill>
        <p:spPr>
          <a:xfrm>
            <a:off x="5120005" y="6072505"/>
            <a:ext cx="572770" cy="614045"/>
          </a:xfrm>
          <a:prstGeom prst="rect">
            <a:avLst/>
          </a:prstGeom>
        </p:spPr>
      </p:pic>
      <p:pic>
        <p:nvPicPr>
          <p:cNvPr id="45" name="图片 44"/>
          <p:cNvPicPr>
            <a:picLocks noChangeAspect="1"/>
          </p:cNvPicPr>
          <p:nvPr>
            <p:custDataLst>
              <p:tags r:id="rId46"/>
            </p:custDataLst>
          </p:nvPr>
        </p:nvPicPr>
        <p:blipFill>
          <a:blip r:embed="rId38"/>
          <a:stretch>
            <a:fillRect/>
          </a:stretch>
        </p:blipFill>
        <p:spPr>
          <a:xfrm>
            <a:off x="7245985" y="6072505"/>
            <a:ext cx="572770" cy="614045"/>
          </a:xfrm>
          <a:prstGeom prst="rect">
            <a:avLst/>
          </a:prstGeom>
        </p:spPr>
      </p:pic>
      <p:pic>
        <p:nvPicPr>
          <p:cNvPr id="46" name="图片 45"/>
          <p:cNvPicPr>
            <a:picLocks noChangeAspect="1"/>
          </p:cNvPicPr>
          <p:nvPr>
            <p:custDataLst>
              <p:tags r:id="rId47"/>
            </p:custDataLst>
          </p:nvPr>
        </p:nvPicPr>
        <p:blipFill>
          <a:blip r:embed="rId38"/>
          <a:stretch>
            <a:fillRect/>
          </a:stretch>
        </p:blipFill>
        <p:spPr>
          <a:xfrm>
            <a:off x="9281795" y="6072505"/>
            <a:ext cx="572770" cy="614045"/>
          </a:xfrm>
          <a:prstGeom prst="rect">
            <a:avLst/>
          </a:prstGeom>
        </p:spPr>
      </p:pic>
      <p:pic>
        <p:nvPicPr>
          <p:cNvPr id="47" name="图片 46"/>
          <p:cNvPicPr>
            <a:picLocks noChangeAspect="1"/>
          </p:cNvPicPr>
          <p:nvPr>
            <p:custDataLst>
              <p:tags r:id="rId48"/>
            </p:custDataLst>
          </p:nvPr>
        </p:nvPicPr>
        <p:blipFill>
          <a:blip r:embed="rId38"/>
          <a:stretch>
            <a:fillRect/>
          </a:stretch>
        </p:blipFill>
        <p:spPr>
          <a:xfrm>
            <a:off x="8175625" y="6072505"/>
            <a:ext cx="572770" cy="614045"/>
          </a:xfrm>
          <a:prstGeom prst="rect">
            <a:avLst/>
          </a:prstGeom>
        </p:spPr>
      </p:pic>
      <p:pic>
        <p:nvPicPr>
          <p:cNvPr id="48" name="图片 47"/>
          <p:cNvPicPr>
            <a:picLocks noChangeAspect="1"/>
          </p:cNvPicPr>
          <p:nvPr>
            <p:custDataLst>
              <p:tags r:id="rId49"/>
            </p:custDataLst>
          </p:nvPr>
        </p:nvPicPr>
        <p:blipFill>
          <a:blip r:embed="rId38"/>
          <a:stretch>
            <a:fillRect/>
          </a:stretch>
        </p:blipFill>
        <p:spPr>
          <a:xfrm>
            <a:off x="6146165" y="6072505"/>
            <a:ext cx="572770" cy="61404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4994910" y="2597150"/>
            <a:ext cx="2201545" cy="166433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651760" y="326390"/>
            <a:ext cx="2201545" cy="166433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4994910" y="326390"/>
            <a:ext cx="2201545" cy="166433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7085965" y="326390"/>
            <a:ext cx="2201545" cy="166433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7196455" y="2597150"/>
            <a:ext cx="2201545" cy="166433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651760" y="2597150"/>
            <a:ext cx="2201545" cy="1664335"/>
          </a:xfrm>
          <a:prstGeom prst="rect">
            <a:avLst/>
          </a:prstGeom>
        </p:spPr>
      </p:pic>
      <p:grpSp>
        <p:nvGrpSpPr>
          <p:cNvPr id="22" name="组合 21"/>
          <p:cNvGrpSpPr/>
          <p:nvPr/>
        </p:nvGrpSpPr>
        <p:grpSpPr>
          <a:xfrm>
            <a:off x="1456690" y="4561840"/>
            <a:ext cx="2637790" cy="2084070"/>
            <a:chOff x="2294" y="7184"/>
            <a:chExt cx="4154" cy="3282"/>
          </a:xfrm>
        </p:grpSpPr>
        <p:sp>
          <p:nvSpPr>
            <p:cNvPr id="11" name="矩形 10"/>
            <p:cNvSpPr/>
            <p:nvPr/>
          </p:nvSpPr>
          <p:spPr>
            <a:xfrm>
              <a:off x="2294" y="7184"/>
              <a:ext cx="4155" cy="3283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1" name="组合 20"/>
            <p:cNvGrpSpPr/>
            <p:nvPr/>
          </p:nvGrpSpPr>
          <p:grpSpPr>
            <a:xfrm>
              <a:off x="2975" y="8018"/>
              <a:ext cx="2986" cy="1742"/>
              <a:chOff x="2975" y="8018"/>
              <a:chExt cx="2986" cy="1742"/>
            </a:xfrm>
          </p:grpSpPr>
          <p:sp>
            <p:nvSpPr>
              <p:cNvPr id="12" name="椭圆 11"/>
              <p:cNvSpPr/>
              <p:nvPr/>
            </p:nvSpPr>
            <p:spPr>
              <a:xfrm>
                <a:off x="2976" y="8018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13" name="椭圆 12"/>
              <p:cNvSpPr/>
              <p:nvPr>
                <p:custDataLst>
                  <p:tags r:id="rId8"/>
                </p:custDataLst>
              </p:nvPr>
            </p:nvSpPr>
            <p:spPr>
              <a:xfrm>
                <a:off x="2975" y="9124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14" name="椭圆 13"/>
              <p:cNvSpPr/>
              <p:nvPr>
                <p:custDataLst>
                  <p:tags r:id="rId9"/>
                </p:custDataLst>
              </p:nvPr>
            </p:nvSpPr>
            <p:spPr>
              <a:xfrm>
                <a:off x="4125" y="9124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17" name="椭圆 16"/>
              <p:cNvSpPr/>
              <p:nvPr>
                <p:custDataLst>
                  <p:tags r:id="rId10"/>
                </p:custDataLst>
              </p:nvPr>
            </p:nvSpPr>
            <p:spPr>
              <a:xfrm>
                <a:off x="4125" y="8018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18" name="椭圆 17"/>
              <p:cNvSpPr/>
              <p:nvPr>
                <p:custDataLst>
                  <p:tags r:id="rId11"/>
                </p:custDataLst>
              </p:nvPr>
            </p:nvSpPr>
            <p:spPr>
              <a:xfrm>
                <a:off x="5274" y="8018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19" name="椭圆 18"/>
              <p:cNvSpPr/>
              <p:nvPr>
                <p:custDataLst>
                  <p:tags r:id="rId12"/>
                </p:custDataLst>
              </p:nvPr>
            </p:nvSpPr>
            <p:spPr>
              <a:xfrm>
                <a:off x="5275" y="9124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sp>
        <p:nvSpPr>
          <p:cNvPr id="20" name="文本框 19"/>
          <p:cNvSpPr txBox="1"/>
          <p:nvPr/>
        </p:nvSpPr>
        <p:spPr>
          <a:xfrm>
            <a:off x="6871970" y="4496435"/>
            <a:ext cx="1457960" cy="2214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3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6</a:t>
            </a:r>
            <a:endParaRPr lang="en-US" altLang="zh-CN" sz="138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" name="文本框 19"/>
          <p:cNvSpPr txBox="1"/>
          <p:nvPr/>
        </p:nvSpPr>
        <p:spPr>
          <a:xfrm>
            <a:off x="6871970" y="4496435"/>
            <a:ext cx="1457960" cy="2214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3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7</a:t>
            </a:r>
            <a:endParaRPr lang="en-US" altLang="zh-CN" sz="138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74035" y="434975"/>
            <a:ext cx="1597025" cy="192532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074285" y="348615"/>
            <a:ext cx="1597025" cy="192532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47215" y="2273935"/>
            <a:ext cx="1597025" cy="192532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074535" y="434975"/>
            <a:ext cx="1597025" cy="1925320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284345" y="2273935"/>
            <a:ext cx="1597025" cy="1925320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299200" y="2273935"/>
            <a:ext cx="1597025" cy="1925320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542020" y="2273935"/>
            <a:ext cx="1597025" cy="1925320"/>
          </a:xfrm>
          <a:prstGeom prst="rect">
            <a:avLst/>
          </a:prstGeom>
        </p:spPr>
      </p:pic>
      <p:grpSp>
        <p:nvGrpSpPr>
          <p:cNvPr id="35" name="组合 34"/>
          <p:cNvGrpSpPr/>
          <p:nvPr/>
        </p:nvGrpSpPr>
        <p:grpSpPr>
          <a:xfrm>
            <a:off x="1456690" y="4561840"/>
            <a:ext cx="2637790" cy="2084070"/>
            <a:chOff x="2294" y="7184"/>
            <a:chExt cx="4154" cy="3282"/>
          </a:xfrm>
        </p:grpSpPr>
        <p:sp>
          <p:nvSpPr>
            <p:cNvPr id="11" name="矩形 10"/>
            <p:cNvSpPr/>
            <p:nvPr/>
          </p:nvSpPr>
          <p:spPr>
            <a:xfrm>
              <a:off x="2294" y="7184"/>
              <a:ext cx="4155" cy="3283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34" name="组合 33"/>
            <p:cNvGrpSpPr/>
            <p:nvPr/>
          </p:nvGrpSpPr>
          <p:grpSpPr>
            <a:xfrm>
              <a:off x="3004" y="7415"/>
              <a:ext cx="2986" cy="2712"/>
              <a:chOff x="3004" y="7415"/>
              <a:chExt cx="2986" cy="2712"/>
            </a:xfrm>
          </p:grpSpPr>
          <p:sp>
            <p:nvSpPr>
              <p:cNvPr id="27" name="椭圆 26"/>
              <p:cNvSpPr/>
              <p:nvPr>
                <p:custDataLst>
                  <p:tags r:id="rId2"/>
                </p:custDataLst>
              </p:nvPr>
            </p:nvSpPr>
            <p:spPr>
              <a:xfrm>
                <a:off x="3005" y="8385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8" name="椭圆 27"/>
              <p:cNvSpPr/>
              <p:nvPr>
                <p:custDataLst>
                  <p:tags r:id="rId3"/>
                </p:custDataLst>
              </p:nvPr>
            </p:nvSpPr>
            <p:spPr>
              <a:xfrm>
                <a:off x="3004" y="9491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4"/>
                </p:custDataLst>
              </p:nvPr>
            </p:nvSpPr>
            <p:spPr>
              <a:xfrm>
                <a:off x="4154" y="9491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30" name="椭圆 29"/>
              <p:cNvSpPr/>
              <p:nvPr>
                <p:custDataLst>
                  <p:tags r:id="rId5"/>
                </p:custDataLst>
              </p:nvPr>
            </p:nvSpPr>
            <p:spPr>
              <a:xfrm>
                <a:off x="4154" y="8385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31" name="椭圆 30"/>
              <p:cNvSpPr/>
              <p:nvPr>
                <p:custDataLst>
                  <p:tags r:id="rId6"/>
                </p:custDataLst>
              </p:nvPr>
            </p:nvSpPr>
            <p:spPr>
              <a:xfrm>
                <a:off x="5303" y="8385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32" name="椭圆 31"/>
              <p:cNvSpPr/>
              <p:nvPr>
                <p:custDataLst>
                  <p:tags r:id="rId7"/>
                </p:custDataLst>
              </p:nvPr>
            </p:nvSpPr>
            <p:spPr>
              <a:xfrm>
                <a:off x="5304" y="9491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33" name="椭圆 32"/>
              <p:cNvSpPr/>
              <p:nvPr>
                <p:custDataLst>
                  <p:tags r:id="rId8"/>
                </p:custDataLst>
              </p:nvPr>
            </p:nvSpPr>
            <p:spPr>
              <a:xfrm>
                <a:off x="4154" y="7415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" name="文本框 19"/>
          <p:cNvSpPr txBox="1"/>
          <p:nvPr/>
        </p:nvSpPr>
        <p:spPr>
          <a:xfrm>
            <a:off x="6871970" y="4496435"/>
            <a:ext cx="1457960" cy="2214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3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8</a:t>
            </a:r>
            <a:endParaRPr lang="en-US" altLang="zh-CN" sz="138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903730" y="534035"/>
            <a:ext cx="1151890" cy="169227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3785235" y="661035"/>
            <a:ext cx="1151890" cy="16922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706745" y="661035"/>
            <a:ext cx="1151890" cy="169227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7776210" y="661035"/>
            <a:ext cx="1151890" cy="1692275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837055" y="2226310"/>
            <a:ext cx="1151890" cy="1692275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3718560" y="2353310"/>
            <a:ext cx="1151890" cy="1692275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640070" y="2353310"/>
            <a:ext cx="1151890" cy="1692275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7709535" y="2353310"/>
            <a:ext cx="1151890" cy="1692275"/>
          </a:xfrm>
          <a:prstGeom prst="rect">
            <a:avLst/>
          </a:prstGeom>
        </p:spPr>
      </p:pic>
      <p:grpSp>
        <p:nvGrpSpPr>
          <p:cNvPr id="28" name="组合 27"/>
          <p:cNvGrpSpPr/>
          <p:nvPr/>
        </p:nvGrpSpPr>
        <p:grpSpPr>
          <a:xfrm>
            <a:off x="1456690" y="4561840"/>
            <a:ext cx="2637790" cy="2084070"/>
            <a:chOff x="2294" y="7184"/>
            <a:chExt cx="4154" cy="3282"/>
          </a:xfrm>
        </p:grpSpPr>
        <p:sp>
          <p:nvSpPr>
            <p:cNvPr id="11" name="矩形 10"/>
            <p:cNvSpPr/>
            <p:nvPr/>
          </p:nvSpPr>
          <p:spPr>
            <a:xfrm>
              <a:off x="2294" y="7184"/>
              <a:ext cx="4155" cy="3283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2637" y="8018"/>
              <a:ext cx="3443" cy="1742"/>
              <a:chOff x="2637" y="8018"/>
              <a:chExt cx="3443" cy="1742"/>
            </a:xfrm>
          </p:grpSpPr>
          <p:sp>
            <p:nvSpPr>
              <p:cNvPr id="12" name="椭圆 11"/>
              <p:cNvSpPr/>
              <p:nvPr/>
            </p:nvSpPr>
            <p:spPr>
              <a:xfrm>
                <a:off x="2637" y="8018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13" name="椭圆 12"/>
              <p:cNvSpPr/>
              <p:nvPr>
                <p:custDataLst>
                  <p:tags r:id="rId10"/>
                </p:custDataLst>
              </p:nvPr>
            </p:nvSpPr>
            <p:spPr>
              <a:xfrm>
                <a:off x="2637" y="9124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14" name="椭圆 13"/>
              <p:cNvSpPr/>
              <p:nvPr>
                <p:custDataLst>
                  <p:tags r:id="rId11"/>
                </p:custDataLst>
              </p:nvPr>
            </p:nvSpPr>
            <p:spPr>
              <a:xfrm>
                <a:off x="3562" y="9124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17" name="椭圆 16"/>
              <p:cNvSpPr/>
              <p:nvPr>
                <p:custDataLst>
                  <p:tags r:id="rId12"/>
                </p:custDataLst>
              </p:nvPr>
            </p:nvSpPr>
            <p:spPr>
              <a:xfrm>
                <a:off x="3562" y="8018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18" name="椭圆 17"/>
              <p:cNvSpPr/>
              <p:nvPr>
                <p:custDataLst>
                  <p:tags r:id="rId13"/>
                </p:custDataLst>
              </p:nvPr>
            </p:nvSpPr>
            <p:spPr>
              <a:xfrm>
                <a:off x="5350" y="8018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19" name="椭圆 18"/>
              <p:cNvSpPr/>
              <p:nvPr>
                <p:custDataLst>
                  <p:tags r:id="rId14"/>
                </p:custDataLst>
              </p:nvPr>
            </p:nvSpPr>
            <p:spPr>
              <a:xfrm>
                <a:off x="5394" y="9124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5" name="椭圆 24"/>
              <p:cNvSpPr/>
              <p:nvPr>
                <p:custDataLst>
                  <p:tags r:id="rId15"/>
                </p:custDataLst>
              </p:nvPr>
            </p:nvSpPr>
            <p:spPr>
              <a:xfrm rot="19260000">
                <a:off x="4456" y="8018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6" name="椭圆 25"/>
              <p:cNvSpPr/>
              <p:nvPr>
                <p:custDataLst>
                  <p:tags r:id="rId16"/>
                </p:custDataLst>
              </p:nvPr>
            </p:nvSpPr>
            <p:spPr>
              <a:xfrm rot="19260000">
                <a:off x="4524" y="9124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" name="文本框 19"/>
          <p:cNvSpPr txBox="1"/>
          <p:nvPr/>
        </p:nvSpPr>
        <p:spPr>
          <a:xfrm>
            <a:off x="6871970" y="4496435"/>
            <a:ext cx="1457960" cy="2214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3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9</a:t>
            </a:r>
            <a:endParaRPr lang="en-US" altLang="zh-CN" sz="138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721995" y="410210"/>
            <a:ext cx="1897380" cy="152082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619375" y="410210"/>
            <a:ext cx="1897380" cy="15208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4697730" y="410210"/>
            <a:ext cx="1897380" cy="152082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90830" y="2058035"/>
            <a:ext cx="1897380" cy="1520825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326005" y="2058035"/>
            <a:ext cx="1897380" cy="1520825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4296410" y="2058035"/>
            <a:ext cx="1897380" cy="1520825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776085" y="410210"/>
            <a:ext cx="1897380" cy="1520825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266815" y="2058035"/>
            <a:ext cx="1897380" cy="1520825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8854440" y="410210"/>
            <a:ext cx="1897380" cy="1520825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8237220" y="2058035"/>
            <a:ext cx="1897380" cy="1520825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>
            <p:custDataLst>
              <p:tags r:id="rId12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0165715" y="2058035"/>
            <a:ext cx="1897380" cy="1520825"/>
          </a:xfrm>
          <a:prstGeom prst="rect">
            <a:avLst/>
          </a:prstGeom>
        </p:spPr>
      </p:pic>
      <p:grpSp>
        <p:nvGrpSpPr>
          <p:cNvPr id="45" name="组合 44"/>
          <p:cNvGrpSpPr/>
          <p:nvPr/>
        </p:nvGrpSpPr>
        <p:grpSpPr>
          <a:xfrm>
            <a:off x="1456690" y="4561840"/>
            <a:ext cx="2637790" cy="2084070"/>
            <a:chOff x="2294" y="7184"/>
            <a:chExt cx="4154" cy="3282"/>
          </a:xfrm>
        </p:grpSpPr>
        <p:sp>
          <p:nvSpPr>
            <p:cNvPr id="11" name="矩形 10"/>
            <p:cNvSpPr/>
            <p:nvPr/>
          </p:nvSpPr>
          <p:spPr>
            <a:xfrm>
              <a:off x="2294" y="7184"/>
              <a:ext cx="4155" cy="3283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8" name="组合 27"/>
            <p:cNvGrpSpPr/>
            <p:nvPr/>
          </p:nvGrpSpPr>
          <p:grpSpPr>
            <a:xfrm>
              <a:off x="2975" y="9430"/>
              <a:ext cx="2986" cy="636"/>
              <a:chOff x="2975" y="9124"/>
              <a:chExt cx="2986" cy="636"/>
            </a:xfrm>
          </p:grpSpPr>
          <p:sp>
            <p:nvSpPr>
              <p:cNvPr id="13" name="椭圆 12"/>
              <p:cNvSpPr/>
              <p:nvPr>
                <p:custDataLst>
                  <p:tags r:id="rId13"/>
                </p:custDataLst>
              </p:nvPr>
            </p:nvSpPr>
            <p:spPr>
              <a:xfrm>
                <a:off x="2975" y="9124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14" name="椭圆 13"/>
              <p:cNvSpPr/>
              <p:nvPr>
                <p:custDataLst>
                  <p:tags r:id="rId14"/>
                </p:custDataLst>
              </p:nvPr>
            </p:nvSpPr>
            <p:spPr>
              <a:xfrm>
                <a:off x="4125" y="9124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19" name="椭圆 18"/>
              <p:cNvSpPr/>
              <p:nvPr>
                <p:custDataLst>
                  <p:tags r:id="rId15"/>
                </p:custDataLst>
              </p:nvPr>
            </p:nvSpPr>
            <p:spPr>
              <a:xfrm>
                <a:off x="5275" y="9124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  <p:grpSp>
          <p:nvGrpSpPr>
            <p:cNvPr id="29" name="组合 28"/>
            <p:cNvGrpSpPr/>
            <p:nvPr/>
          </p:nvGrpSpPr>
          <p:grpSpPr>
            <a:xfrm>
              <a:off x="2975" y="8506"/>
              <a:ext cx="2986" cy="636"/>
              <a:chOff x="2975" y="9124"/>
              <a:chExt cx="2986" cy="636"/>
            </a:xfrm>
          </p:grpSpPr>
          <p:sp>
            <p:nvSpPr>
              <p:cNvPr id="30" name="椭圆 29"/>
              <p:cNvSpPr/>
              <p:nvPr>
                <p:custDataLst>
                  <p:tags r:id="rId16"/>
                </p:custDataLst>
              </p:nvPr>
            </p:nvSpPr>
            <p:spPr>
              <a:xfrm>
                <a:off x="2975" y="9124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31" name="椭圆 30"/>
              <p:cNvSpPr/>
              <p:nvPr>
                <p:custDataLst>
                  <p:tags r:id="rId17"/>
                </p:custDataLst>
              </p:nvPr>
            </p:nvSpPr>
            <p:spPr>
              <a:xfrm>
                <a:off x="4125" y="9124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32" name="椭圆 31"/>
              <p:cNvSpPr/>
              <p:nvPr>
                <p:custDataLst>
                  <p:tags r:id="rId18"/>
                </p:custDataLst>
              </p:nvPr>
            </p:nvSpPr>
            <p:spPr>
              <a:xfrm>
                <a:off x="5275" y="9124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  <p:grpSp>
          <p:nvGrpSpPr>
            <p:cNvPr id="33" name="组合 32"/>
            <p:cNvGrpSpPr/>
            <p:nvPr/>
          </p:nvGrpSpPr>
          <p:grpSpPr>
            <a:xfrm>
              <a:off x="2975" y="7582"/>
              <a:ext cx="2986" cy="636"/>
              <a:chOff x="2975" y="9124"/>
              <a:chExt cx="2986" cy="636"/>
            </a:xfrm>
          </p:grpSpPr>
          <p:sp>
            <p:nvSpPr>
              <p:cNvPr id="34" name="椭圆 33"/>
              <p:cNvSpPr/>
              <p:nvPr>
                <p:custDataLst>
                  <p:tags r:id="rId19"/>
                </p:custDataLst>
              </p:nvPr>
            </p:nvSpPr>
            <p:spPr>
              <a:xfrm>
                <a:off x="2975" y="9124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35" name="椭圆 34"/>
              <p:cNvSpPr/>
              <p:nvPr>
                <p:custDataLst>
                  <p:tags r:id="rId20"/>
                </p:custDataLst>
              </p:nvPr>
            </p:nvSpPr>
            <p:spPr>
              <a:xfrm>
                <a:off x="4125" y="9124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36" name="椭圆 35"/>
              <p:cNvSpPr/>
              <p:nvPr>
                <p:custDataLst>
                  <p:tags r:id="rId21"/>
                </p:custDataLst>
              </p:nvPr>
            </p:nvSpPr>
            <p:spPr>
              <a:xfrm>
                <a:off x="5275" y="9124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41" name="图片 40"/>
          <p:cNvPicPr>
            <a:picLocks noChangeAspect="1"/>
          </p:cNvPicPr>
          <p:nvPr>
            <p:custDataLst>
              <p:tags r:id="rId22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212840" y="2058035"/>
            <a:ext cx="1897380" cy="1520825"/>
          </a:xfrm>
          <a:prstGeom prst="rect">
            <a:avLst/>
          </a:prstGeom>
        </p:spPr>
      </p:pic>
      <p:pic>
        <p:nvPicPr>
          <p:cNvPr id="43" name="图片 42"/>
          <p:cNvPicPr>
            <a:picLocks noChangeAspect="1"/>
          </p:cNvPicPr>
          <p:nvPr>
            <p:custDataLst>
              <p:tags r:id="rId23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8183245" y="2058035"/>
            <a:ext cx="1897380" cy="1520825"/>
          </a:xfrm>
          <a:prstGeom prst="rect">
            <a:avLst/>
          </a:prstGeom>
        </p:spPr>
      </p:pic>
      <p:pic>
        <p:nvPicPr>
          <p:cNvPr id="44" name="图片 43"/>
          <p:cNvPicPr>
            <a:picLocks noChangeAspect="1"/>
          </p:cNvPicPr>
          <p:nvPr>
            <p:custDataLst>
              <p:tags r:id="rId24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0111740" y="2058035"/>
            <a:ext cx="1897380" cy="15208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" name="文本框 19"/>
          <p:cNvSpPr txBox="1"/>
          <p:nvPr/>
        </p:nvSpPr>
        <p:spPr>
          <a:xfrm>
            <a:off x="6871970" y="4496435"/>
            <a:ext cx="2449195" cy="2214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3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10</a:t>
            </a:r>
            <a:endParaRPr lang="en-US" altLang="zh-CN" sz="138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651760" y="601345"/>
            <a:ext cx="1026160" cy="10985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3655060" y="601345"/>
            <a:ext cx="1026160" cy="10985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781040" y="601345"/>
            <a:ext cx="1026160" cy="10985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651760" y="2080895"/>
            <a:ext cx="1026160" cy="10985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7816850" y="601345"/>
            <a:ext cx="1026160" cy="10985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710680" y="601345"/>
            <a:ext cx="1026160" cy="10985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4681220" y="601345"/>
            <a:ext cx="1026160" cy="109855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3742690" y="1957070"/>
            <a:ext cx="1026160" cy="109855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4745990" y="1957070"/>
            <a:ext cx="1026160" cy="109855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871970" y="1957070"/>
            <a:ext cx="1026160" cy="1098550"/>
          </a:xfrm>
          <a:prstGeom prst="rect">
            <a:avLst/>
          </a:prstGeom>
        </p:spPr>
      </p:pic>
      <p:pic>
        <p:nvPicPr>
          <p:cNvPr id="45" name="图片 44"/>
          <p:cNvPicPr>
            <a:picLocks noChangeAspect="1"/>
          </p:cNvPicPr>
          <p:nvPr>
            <p:custDataLst>
              <p:tags r:id="rId12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7801610" y="1957070"/>
            <a:ext cx="1026160" cy="1098550"/>
          </a:xfrm>
          <a:prstGeom prst="rect">
            <a:avLst/>
          </a:prstGeom>
        </p:spPr>
      </p:pic>
      <p:pic>
        <p:nvPicPr>
          <p:cNvPr id="46" name="图片 45"/>
          <p:cNvPicPr>
            <a:picLocks noChangeAspect="1"/>
          </p:cNvPicPr>
          <p:nvPr>
            <p:custDataLst>
              <p:tags r:id="rId13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772150" y="1957070"/>
            <a:ext cx="1026160" cy="1098550"/>
          </a:xfrm>
          <a:prstGeom prst="rect">
            <a:avLst/>
          </a:prstGeom>
        </p:spPr>
      </p:pic>
      <p:grpSp>
        <p:nvGrpSpPr>
          <p:cNvPr id="57" name="组合 56"/>
          <p:cNvGrpSpPr/>
          <p:nvPr/>
        </p:nvGrpSpPr>
        <p:grpSpPr>
          <a:xfrm>
            <a:off x="1456690" y="4561840"/>
            <a:ext cx="2637790" cy="2084070"/>
            <a:chOff x="2294" y="7184"/>
            <a:chExt cx="4154" cy="3282"/>
          </a:xfrm>
        </p:grpSpPr>
        <p:sp>
          <p:nvSpPr>
            <p:cNvPr id="11" name="矩形 10"/>
            <p:cNvSpPr/>
            <p:nvPr/>
          </p:nvSpPr>
          <p:spPr>
            <a:xfrm>
              <a:off x="2294" y="7184"/>
              <a:ext cx="4155" cy="3283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50" name="组合 49"/>
            <p:cNvGrpSpPr/>
            <p:nvPr/>
          </p:nvGrpSpPr>
          <p:grpSpPr>
            <a:xfrm>
              <a:off x="2687" y="9243"/>
              <a:ext cx="3394" cy="518"/>
              <a:chOff x="2687" y="9549"/>
              <a:chExt cx="3394" cy="518"/>
            </a:xfrm>
          </p:grpSpPr>
          <p:sp>
            <p:nvSpPr>
              <p:cNvPr id="13" name="椭圆 12"/>
              <p:cNvSpPr/>
              <p:nvPr>
                <p:custDataLst>
                  <p:tags r:id="rId14"/>
                </p:custDataLst>
              </p:nvPr>
            </p:nvSpPr>
            <p:spPr>
              <a:xfrm>
                <a:off x="2687" y="9549"/>
                <a:ext cx="518" cy="518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14" name="椭圆 13"/>
              <p:cNvSpPr/>
              <p:nvPr>
                <p:custDataLst>
                  <p:tags r:id="rId15"/>
                </p:custDataLst>
              </p:nvPr>
            </p:nvSpPr>
            <p:spPr>
              <a:xfrm>
                <a:off x="4125" y="9549"/>
                <a:ext cx="518" cy="518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19" name="椭圆 18"/>
              <p:cNvSpPr/>
              <p:nvPr>
                <p:custDataLst>
                  <p:tags r:id="rId16"/>
                </p:custDataLst>
              </p:nvPr>
            </p:nvSpPr>
            <p:spPr>
              <a:xfrm>
                <a:off x="5563" y="9549"/>
                <a:ext cx="518" cy="518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47" name="椭圆 46"/>
              <p:cNvSpPr/>
              <p:nvPr>
                <p:custDataLst>
                  <p:tags r:id="rId17"/>
                </p:custDataLst>
              </p:nvPr>
            </p:nvSpPr>
            <p:spPr>
              <a:xfrm>
                <a:off x="3406" y="9549"/>
                <a:ext cx="518" cy="518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49" name="椭圆 48"/>
              <p:cNvSpPr/>
              <p:nvPr>
                <p:custDataLst>
                  <p:tags r:id="rId18"/>
                </p:custDataLst>
              </p:nvPr>
            </p:nvSpPr>
            <p:spPr>
              <a:xfrm>
                <a:off x="4844" y="9549"/>
                <a:ext cx="518" cy="518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  <p:grpSp>
          <p:nvGrpSpPr>
            <p:cNvPr id="51" name="组合 50"/>
            <p:cNvGrpSpPr/>
            <p:nvPr/>
          </p:nvGrpSpPr>
          <p:grpSpPr>
            <a:xfrm>
              <a:off x="2738" y="8327"/>
              <a:ext cx="3394" cy="518"/>
              <a:chOff x="2687" y="9549"/>
              <a:chExt cx="3394" cy="518"/>
            </a:xfrm>
          </p:grpSpPr>
          <p:sp>
            <p:nvSpPr>
              <p:cNvPr id="52" name="椭圆 51"/>
              <p:cNvSpPr/>
              <p:nvPr>
                <p:custDataLst>
                  <p:tags r:id="rId19"/>
                </p:custDataLst>
              </p:nvPr>
            </p:nvSpPr>
            <p:spPr>
              <a:xfrm>
                <a:off x="2687" y="9549"/>
                <a:ext cx="518" cy="518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53" name="椭圆 52"/>
              <p:cNvSpPr/>
              <p:nvPr>
                <p:custDataLst>
                  <p:tags r:id="rId20"/>
                </p:custDataLst>
              </p:nvPr>
            </p:nvSpPr>
            <p:spPr>
              <a:xfrm>
                <a:off x="4125" y="9549"/>
                <a:ext cx="518" cy="518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54" name="椭圆 53"/>
              <p:cNvSpPr/>
              <p:nvPr>
                <p:custDataLst>
                  <p:tags r:id="rId21"/>
                </p:custDataLst>
              </p:nvPr>
            </p:nvSpPr>
            <p:spPr>
              <a:xfrm>
                <a:off x="5563" y="9549"/>
                <a:ext cx="518" cy="518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55" name="椭圆 54"/>
              <p:cNvSpPr/>
              <p:nvPr>
                <p:custDataLst>
                  <p:tags r:id="rId22"/>
                </p:custDataLst>
              </p:nvPr>
            </p:nvSpPr>
            <p:spPr>
              <a:xfrm>
                <a:off x="3406" y="9549"/>
                <a:ext cx="518" cy="518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56" name="椭圆 55"/>
              <p:cNvSpPr/>
              <p:nvPr>
                <p:custDataLst>
                  <p:tags r:id="rId23"/>
                </p:custDataLst>
              </p:nvPr>
            </p:nvSpPr>
            <p:spPr>
              <a:xfrm>
                <a:off x="4844" y="9549"/>
                <a:ext cx="518" cy="518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2" name="组合 21"/>
          <p:cNvGrpSpPr/>
          <p:nvPr/>
        </p:nvGrpSpPr>
        <p:grpSpPr>
          <a:xfrm>
            <a:off x="4314825" y="2858135"/>
            <a:ext cx="1496695" cy="1123315"/>
            <a:chOff x="2294" y="7184"/>
            <a:chExt cx="4154" cy="3282"/>
          </a:xfrm>
        </p:grpSpPr>
        <p:sp>
          <p:nvSpPr>
            <p:cNvPr id="11" name="矩形 10"/>
            <p:cNvSpPr/>
            <p:nvPr>
              <p:custDataLst>
                <p:tags r:id="rId1"/>
              </p:custDataLst>
            </p:nvPr>
          </p:nvSpPr>
          <p:spPr>
            <a:xfrm>
              <a:off x="2294" y="7184"/>
              <a:ext cx="4155" cy="3283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1" name="组合 20"/>
            <p:cNvGrpSpPr/>
            <p:nvPr/>
          </p:nvGrpSpPr>
          <p:grpSpPr>
            <a:xfrm>
              <a:off x="2975" y="8018"/>
              <a:ext cx="2986" cy="1742"/>
              <a:chOff x="2975" y="8018"/>
              <a:chExt cx="2986" cy="1742"/>
            </a:xfrm>
          </p:grpSpPr>
          <p:sp>
            <p:nvSpPr>
              <p:cNvPr id="12" name="椭圆 11"/>
              <p:cNvSpPr/>
              <p:nvPr>
                <p:custDataLst>
                  <p:tags r:id="rId2"/>
                </p:custDataLst>
              </p:nvPr>
            </p:nvSpPr>
            <p:spPr>
              <a:xfrm>
                <a:off x="2976" y="8018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13" name="椭圆 12"/>
              <p:cNvSpPr/>
              <p:nvPr>
                <p:custDataLst>
                  <p:tags r:id="rId3"/>
                </p:custDataLst>
              </p:nvPr>
            </p:nvSpPr>
            <p:spPr>
              <a:xfrm>
                <a:off x="2975" y="9124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14" name="椭圆 13"/>
              <p:cNvSpPr/>
              <p:nvPr>
                <p:custDataLst>
                  <p:tags r:id="rId4"/>
                </p:custDataLst>
              </p:nvPr>
            </p:nvSpPr>
            <p:spPr>
              <a:xfrm>
                <a:off x="4125" y="9124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17" name="椭圆 16"/>
              <p:cNvSpPr/>
              <p:nvPr>
                <p:custDataLst>
                  <p:tags r:id="rId5"/>
                </p:custDataLst>
              </p:nvPr>
            </p:nvSpPr>
            <p:spPr>
              <a:xfrm>
                <a:off x="4125" y="8018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18" name="椭圆 17"/>
              <p:cNvSpPr/>
              <p:nvPr>
                <p:custDataLst>
                  <p:tags r:id="rId6"/>
                </p:custDataLst>
              </p:nvPr>
            </p:nvSpPr>
            <p:spPr>
              <a:xfrm>
                <a:off x="5274" y="8018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19" name="椭圆 18"/>
              <p:cNvSpPr/>
              <p:nvPr>
                <p:custDataLst>
                  <p:tags r:id="rId7"/>
                </p:custDataLst>
              </p:nvPr>
            </p:nvSpPr>
            <p:spPr>
              <a:xfrm>
                <a:off x="5275" y="9124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35" name="组合 34"/>
          <p:cNvGrpSpPr/>
          <p:nvPr/>
        </p:nvGrpSpPr>
        <p:grpSpPr>
          <a:xfrm>
            <a:off x="4314190" y="1553210"/>
            <a:ext cx="1497330" cy="1122045"/>
            <a:chOff x="2294" y="7184"/>
            <a:chExt cx="4154" cy="3282"/>
          </a:xfrm>
        </p:grpSpPr>
        <p:sp>
          <p:nvSpPr>
            <p:cNvPr id="4" name="矩形 3"/>
            <p:cNvSpPr/>
            <p:nvPr>
              <p:custDataLst>
                <p:tags r:id="rId8"/>
              </p:custDataLst>
            </p:nvPr>
          </p:nvSpPr>
          <p:spPr>
            <a:xfrm>
              <a:off x="2294" y="7184"/>
              <a:ext cx="4155" cy="3283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34" name="组合 33"/>
            <p:cNvGrpSpPr/>
            <p:nvPr/>
          </p:nvGrpSpPr>
          <p:grpSpPr>
            <a:xfrm>
              <a:off x="3004" y="7415"/>
              <a:ext cx="2986" cy="2712"/>
              <a:chOff x="3004" y="7415"/>
              <a:chExt cx="2986" cy="2712"/>
            </a:xfrm>
          </p:grpSpPr>
          <p:sp>
            <p:nvSpPr>
              <p:cNvPr id="27" name="椭圆 26"/>
              <p:cNvSpPr/>
              <p:nvPr>
                <p:custDataLst>
                  <p:tags r:id="rId9"/>
                </p:custDataLst>
              </p:nvPr>
            </p:nvSpPr>
            <p:spPr>
              <a:xfrm>
                <a:off x="3005" y="8385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8" name="椭圆 27"/>
              <p:cNvSpPr/>
              <p:nvPr>
                <p:custDataLst>
                  <p:tags r:id="rId10"/>
                </p:custDataLst>
              </p:nvPr>
            </p:nvSpPr>
            <p:spPr>
              <a:xfrm>
                <a:off x="3004" y="9491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11"/>
                </p:custDataLst>
              </p:nvPr>
            </p:nvSpPr>
            <p:spPr>
              <a:xfrm>
                <a:off x="4154" y="9491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30" name="椭圆 29"/>
              <p:cNvSpPr/>
              <p:nvPr>
                <p:custDataLst>
                  <p:tags r:id="rId12"/>
                </p:custDataLst>
              </p:nvPr>
            </p:nvSpPr>
            <p:spPr>
              <a:xfrm>
                <a:off x="4154" y="8385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31" name="椭圆 30"/>
              <p:cNvSpPr/>
              <p:nvPr>
                <p:custDataLst>
                  <p:tags r:id="rId13"/>
                </p:custDataLst>
              </p:nvPr>
            </p:nvSpPr>
            <p:spPr>
              <a:xfrm>
                <a:off x="5303" y="8385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32" name="椭圆 31"/>
              <p:cNvSpPr/>
              <p:nvPr>
                <p:custDataLst>
                  <p:tags r:id="rId14"/>
                </p:custDataLst>
              </p:nvPr>
            </p:nvSpPr>
            <p:spPr>
              <a:xfrm>
                <a:off x="5304" y="9491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33" name="椭圆 32"/>
              <p:cNvSpPr/>
              <p:nvPr>
                <p:custDataLst>
                  <p:tags r:id="rId15"/>
                </p:custDataLst>
              </p:nvPr>
            </p:nvSpPr>
            <p:spPr>
              <a:xfrm>
                <a:off x="4154" y="7415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5" name="组合 4"/>
          <p:cNvGrpSpPr/>
          <p:nvPr/>
        </p:nvGrpSpPr>
        <p:grpSpPr>
          <a:xfrm>
            <a:off x="4314190" y="4150995"/>
            <a:ext cx="1498600" cy="1160780"/>
            <a:chOff x="2294" y="7184"/>
            <a:chExt cx="4154" cy="3282"/>
          </a:xfrm>
        </p:grpSpPr>
        <p:sp>
          <p:nvSpPr>
            <p:cNvPr id="6" name="矩形 5"/>
            <p:cNvSpPr/>
            <p:nvPr>
              <p:custDataLst>
                <p:tags r:id="rId16"/>
              </p:custDataLst>
            </p:nvPr>
          </p:nvSpPr>
          <p:spPr>
            <a:xfrm>
              <a:off x="2294" y="7184"/>
              <a:ext cx="4155" cy="3283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2637" y="8018"/>
              <a:ext cx="3443" cy="1742"/>
              <a:chOff x="2637" y="8018"/>
              <a:chExt cx="3443" cy="1742"/>
            </a:xfrm>
          </p:grpSpPr>
          <p:sp>
            <p:nvSpPr>
              <p:cNvPr id="8" name="椭圆 7"/>
              <p:cNvSpPr/>
              <p:nvPr>
                <p:custDataLst>
                  <p:tags r:id="rId17"/>
                </p:custDataLst>
              </p:nvPr>
            </p:nvSpPr>
            <p:spPr>
              <a:xfrm>
                <a:off x="2637" y="8018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9" name="椭圆 8"/>
              <p:cNvSpPr/>
              <p:nvPr>
                <p:custDataLst>
                  <p:tags r:id="rId18"/>
                </p:custDataLst>
              </p:nvPr>
            </p:nvSpPr>
            <p:spPr>
              <a:xfrm>
                <a:off x="2637" y="9124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10" name="椭圆 9"/>
              <p:cNvSpPr/>
              <p:nvPr>
                <p:custDataLst>
                  <p:tags r:id="rId19"/>
                </p:custDataLst>
              </p:nvPr>
            </p:nvSpPr>
            <p:spPr>
              <a:xfrm>
                <a:off x="3562" y="9124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15" name="椭圆 14"/>
              <p:cNvSpPr/>
              <p:nvPr>
                <p:custDataLst>
                  <p:tags r:id="rId20"/>
                </p:custDataLst>
              </p:nvPr>
            </p:nvSpPr>
            <p:spPr>
              <a:xfrm>
                <a:off x="3562" y="8018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16" name="椭圆 15"/>
              <p:cNvSpPr/>
              <p:nvPr>
                <p:custDataLst>
                  <p:tags r:id="rId21"/>
                </p:custDataLst>
              </p:nvPr>
            </p:nvSpPr>
            <p:spPr>
              <a:xfrm>
                <a:off x="5350" y="8018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0" name="椭圆 19"/>
              <p:cNvSpPr/>
              <p:nvPr>
                <p:custDataLst>
                  <p:tags r:id="rId22"/>
                </p:custDataLst>
              </p:nvPr>
            </p:nvSpPr>
            <p:spPr>
              <a:xfrm>
                <a:off x="5394" y="9124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5" name="椭圆 24"/>
              <p:cNvSpPr/>
              <p:nvPr>
                <p:custDataLst>
                  <p:tags r:id="rId23"/>
                </p:custDataLst>
              </p:nvPr>
            </p:nvSpPr>
            <p:spPr>
              <a:xfrm rot="19260000">
                <a:off x="4456" y="8018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6" name="椭圆 25"/>
              <p:cNvSpPr/>
              <p:nvPr>
                <p:custDataLst>
                  <p:tags r:id="rId24"/>
                </p:custDataLst>
              </p:nvPr>
            </p:nvSpPr>
            <p:spPr>
              <a:xfrm rot="19260000">
                <a:off x="4524" y="9124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45" name="组合 44"/>
          <p:cNvGrpSpPr/>
          <p:nvPr/>
        </p:nvGrpSpPr>
        <p:grpSpPr>
          <a:xfrm>
            <a:off x="4314825" y="189230"/>
            <a:ext cx="1495425" cy="1113790"/>
            <a:chOff x="2294" y="7184"/>
            <a:chExt cx="4154" cy="3282"/>
          </a:xfrm>
        </p:grpSpPr>
        <p:sp>
          <p:nvSpPr>
            <p:cNvPr id="23" name="矩形 22"/>
            <p:cNvSpPr/>
            <p:nvPr>
              <p:custDataLst>
                <p:tags r:id="rId25"/>
              </p:custDataLst>
            </p:nvPr>
          </p:nvSpPr>
          <p:spPr>
            <a:xfrm>
              <a:off x="2294" y="7184"/>
              <a:ext cx="4155" cy="3283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4" name="组合 23"/>
            <p:cNvGrpSpPr/>
            <p:nvPr/>
          </p:nvGrpSpPr>
          <p:grpSpPr>
            <a:xfrm>
              <a:off x="2975" y="9430"/>
              <a:ext cx="2986" cy="636"/>
              <a:chOff x="2975" y="9124"/>
              <a:chExt cx="2986" cy="636"/>
            </a:xfrm>
          </p:grpSpPr>
          <p:sp>
            <p:nvSpPr>
              <p:cNvPr id="36" name="椭圆 35"/>
              <p:cNvSpPr/>
              <p:nvPr>
                <p:custDataLst>
                  <p:tags r:id="rId26"/>
                </p:custDataLst>
              </p:nvPr>
            </p:nvSpPr>
            <p:spPr>
              <a:xfrm>
                <a:off x="2975" y="9124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37" name="椭圆 36"/>
              <p:cNvSpPr/>
              <p:nvPr>
                <p:custDataLst>
                  <p:tags r:id="rId27"/>
                </p:custDataLst>
              </p:nvPr>
            </p:nvSpPr>
            <p:spPr>
              <a:xfrm>
                <a:off x="4125" y="9124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38" name="椭圆 37"/>
              <p:cNvSpPr/>
              <p:nvPr>
                <p:custDataLst>
                  <p:tags r:id="rId28"/>
                </p:custDataLst>
              </p:nvPr>
            </p:nvSpPr>
            <p:spPr>
              <a:xfrm>
                <a:off x="5275" y="9124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  <p:grpSp>
          <p:nvGrpSpPr>
            <p:cNvPr id="39" name="组合 38"/>
            <p:cNvGrpSpPr/>
            <p:nvPr/>
          </p:nvGrpSpPr>
          <p:grpSpPr>
            <a:xfrm>
              <a:off x="2975" y="8506"/>
              <a:ext cx="2986" cy="636"/>
              <a:chOff x="2975" y="9124"/>
              <a:chExt cx="2986" cy="636"/>
            </a:xfrm>
          </p:grpSpPr>
          <p:sp>
            <p:nvSpPr>
              <p:cNvPr id="40" name="椭圆 39"/>
              <p:cNvSpPr/>
              <p:nvPr>
                <p:custDataLst>
                  <p:tags r:id="rId29"/>
                </p:custDataLst>
              </p:nvPr>
            </p:nvSpPr>
            <p:spPr>
              <a:xfrm>
                <a:off x="2975" y="9124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41" name="椭圆 40"/>
              <p:cNvSpPr/>
              <p:nvPr>
                <p:custDataLst>
                  <p:tags r:id="rId30"/>
                </p:custDataLst>
              </p:nvPr>
            </p:nvSpPr>
            <p:spPr>
              <a:xfrm>
                <a:off x="4125" y="9124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42" name="椭圆 41"/>
              <p:cNvSpPr/>
              <p:nvPr>
                <p:custDataLst>
                  <p:tags r:id="rId31"/>
                </p:custDataLst>
              </p:nvPr>
            </p:nvSpPr>
            <p:spPr>
              <a:xfrm>
                <a:off x="5275" y="9124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  <p:grpSp>
          <p:nvGrpSpPr>
            <p:cNvPr id="43" name="组合 42"/>
            <p:cNvGrpSpPr/>
            <p:nvPr/>
          </p:nvGrpSpPr>
          <p:grpSpPr>
            <a:xfrm>
              <a:off x="2975" y="7582"/>
              <a:ext cx="2986" cy="636"/>
              <a:chOff x="2975" y="9124"/>
              <a:chExt cx="2986" cy="636"/>
            </a:xfrm>
          </p:grpSpPr>
          <p:sp>
            <p:nvSpPr>
              <p:cNvPr id="44" name="椭圆 43"/>
              <p:cNvSpPr/>
              <p:nvPr>
                <p:custDataLst>
                  <p:tags r:id="rId32"/>
                </p:custDataLst>
              </p:nvPr>
            </p:nvSpPr>
            <p:spPr>
              <a:xfrm>
                <a:off x="2975" y="9124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46" name="椭圆 45"/>
              <p:cNvSpPr/>
              <p:nvPr>
                <p:custDataLst>
                  <p:tags r:id="rId33"/>
                </p:custDataLst>
              </p:nvPr>
            </p:nvSpPr>
            <p:spPr>
              <a:xfrm>
                <a:off x="4125" y="9124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47" name="椭圆 46"/>
              <p:cNvSpPr/>
              <p:nvPr>
                <p:custDataLst>
                  <p:tags r:id="rId34"/>
                </p:custDataLst>
              </p:nvPr>
            </p:nvSpPr>
            <p:spPr>
              <a:xfrm>
                <a:off x="5275" y="9124"/>
                <a:ext cx="687" cy="637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57" name="组合 56"/>
          <p:cNvGrpSpPr/>
          <p:nvPr/>
        </p:nvGrpSpPr>
        <p:grpSpPr>
          <a:xfrm>
            <a:off x="4314190" y="5534660"/>
            <a:ext cx="1497330" cy="1136015"/>
            <a:chOff x="2294" y="7184"/>
            <a:chExt cx="4154" cy="3282"/>
          </a:xfrm>
        </p:grpSpPr>
        <p:sp>
          <p:nvSpPr>
            <p:cNvPr id="48" name="矩形 47"/>
            <p:cNvSpPr/>
            <p:nvPr>
              <p:custDataLst>
                <p:tags r:id="rId35"/>
              </p:custDataLst>
            </p:nvPr>
          </p:nvSpPr>
          <p:spPr>
            <a:xfrm>
              <a:off x="2294" y="7184"/>
              <a:ext cx="4155" cy="3283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50" name="组合 49"/>
            <p:cNvGrpSpPr/>
            <p:nvPr/>
          </p:nvGrpSpPr>
          <p:grpSpPr>
            <a:xfrm>
              <a:off x="2687" y="9243"/>
              <a:ext cx="3394" cy="518"/>
              <a:chOff x="2687" y="9549"/>
              <a:chExt cx="3394" cy="518"/>
            </a:xfrm>
          </p:grpSpPr>
          <p:sp>
            <p:nvSpPr>
              <p:cNvPr id="49" name="椭圆 48"/>
              <p:cNvSpPr/>
              <p:nvPr>
                <p:custDataLst>
                  <p:tags r:id="rId36"/>
                </p:custDataLst>
              </p:nvPr>
            </p:nvSpPr>
            <p:spPr>
              <a:xfrm>
                <a:off x="2687" y="9549"/>
                <a:ext cx="518" cy="518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51" name="椭圆 50"/>
              <p:cNvSpPr/>
              <p:nvPr>
                <p:custDataLst>
                  <p:tags r:id="rId37"/>
                </p:custDataLst>
              </p:nvPr>
            </p:nvSpPr>
            <p:spPr>
              <a:xfrm>
                <a:off x="4125" y="9549"/>
                <a:ext cx="518" cy="518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52" name="椭圆 51"/>
              <p:cNvSpPr/>
              <p:nvPr>
                <p:custDataLst>
                  <p:tags r:id="rId38"/>
                </p:custDataLst>
              </p:nvPr>
            </p:nvSpPr>
            <p:spPr>
              <a:xfrm>
                <a:off x="5563" y="9549"/>
                <a:ext cx="518" cy="518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53" name="椭圆 52"/>
              <p:cNvSpPr/>
              <p:nvPr>
                <p:custDataLst>
                  <p:tags r:id="rId39"/>
                </p:custDataLst>
              </p:nvPr>
            </p:nvSpPr>
            <p:spPr>
              <a:xfrm>
                <a:off x="3406" y="9549"/>
                <a:ext cx="518" cy="518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54" name="椭圆 53"/>
              <p:cNvSpPr/>
              <p:nvPr>
                <p:custDataLst>
                  <p:tags r:id="rId40"/>
                </p:custDataLst>
              </p:nvPr>
            </p:nvSpPr>
            <p:spPr>
              <a:xfrm>
                <a:off x="4844" y="9549"/>
                <a:ext cx="518" cy="518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  <p:grpSp>
          <p:nvGrpSpPr>
            <p:cNvPr id="55" name="组合 54"/>
            <p:cNvGrpSpPr/>
            <p:nvPr/>
          </p:nvGrpSpPr>
          <p:grpSpPr>
            <a:xfrm>
              <a:off x="2738" y="8327"/>
              <a:ext cx="3394" cy="518"/>
              <a:chOff x="2687" y="9549"/>
              <a:chExt cx="3394" cy="518"/>
            </a:xfrm>
          </p:grpSpPr>
          <p:sp>
            <p:nvSpPr>
              <p:cNvPr id="56" name="椭圆 55"/>
              <p:cNvSpPr/>
              <p:nvPr>
                <p:custDataLst>
                  <p:tags r:id="rId41"/>
                </p:custDataLst>
              </p:nvPr>
            </p:nvSpPr>
            <p:spPr>
              <a:xfrm>
                <a:off x="2687" y="9549"/>
                <a:ext cx="518" cy="518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58" name="椭圆 57"/>
              <p:cNvSpPr/>
              <p:nvPr>
                <p:custDataLst>
                  <p:tags r:id="rId42"/>
                </p:custDataLst>
              </p:nvPr>
            </p:nvSpPr>
            <p:spPr>
              <a:xfrm>
                <a:off x="4125" y="9549"/>
                <a:ext cx="518" cy="518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59" name="椭圆 58"/>
              <p:cNvSpPr/>
              <p:nvPr>
                <p:custDataLst>
                  <p:tags r:id="rId43"/>
                </p:custDataLst>
              </p:nvPr>
            </p:nvSpPr>
            <p:spPr>
              <a:xfrm>
                <a:off x="5563" y="9549"/>
                <a:ext cx="518" cy="518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60" name="椭圆 59"/>
              <p:cNvSpPr/>
              <p:nvPr>
                <p:custDataLst>
                  <p:tags r:id="rId44"/>
                </p:custDataLst>
              </p:nvPr>
            </p:nvSpPr>
            <p:spPr>
              <a:xfrm>
                <a:off x="3406" y="9549"/>
                <a:ext cx="518" cy="518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61" name="椭圆 60"/>
              <p:cNvSpPr/>
              <p:nvPr>
                <p:custDataLst>
                  <p:tags r:id="rId45"/>
                </p:custDataLst>
              </p:nvPr>
            </p:nvSpPr>
            <p:spPr>
              <a:xfrm>
                <a:off x="4844" y="9549"/>
                <a:ext cx="518" cy="518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sp>
        <p:nvSpPr>
          <p:cNvPr id="62" name="矩形 61"/>
          <p:cNvSpPr/>
          <p:nvPr/>
        </p:nvSpPr>
        <p:spPr>
          <a:xfrm>
            <a:off x="742315" y="247650"/>
            <a:ext cx="1377315" cy="1056005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3" name="矩形 62"/>
          <p:cNvSpPr/>
          <p:nvPr>
            <p:custDataLst>
              <p:tags r:id="rId46"/>
            </p:custDataLst>
          </p:nvPr>
        </p:nvSpPr>
        <p:spPr>
          <a:xfrm>
            <a:off x="742315" y="1553210"/>
            <a:ext cx="1377315" cy="1056005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4" name="矩形 63"/>
          <p:cNvSpPr/>
          <p:nvPr>
            <p:custDataLst>
              <p:tags r:id="rId47"/>
            </p:custDataLst>
          </p:nvPr>
        </p:nvSpPr>
        <p:spPr>
          <a:xfrm>
            <a:off x="742315" y="5683250"/>
            <a:ext cx="1377315" cy="1056005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5" name="矩形 64"/>
          <p:cNvSpPr/>
          <p:nvPr>
            <p:custDataLst>
              <p:tags r:id="rId48"/>
            </p:custDataLst>
          </p:nvPr>
        </p:nvSpPr>
        <p:spPr>
          <a:xfrm>
            <a:off x="742315" y="4274820"/>
            <a:ext cx="1377315" cy="1056005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6" name="矩形 65"/>
          <p:cNvSpPr/>
          <p:nvPr>
            <p:custDataLst>
              <p:tags r:id="rId49"/>
            </p:custDataLst>
          </p:nvPr>
        </p:nvSpPr>
        <p:spPr>
          <a:xfrm>
            <a:off x="742315" y="2922270"/>
            <a:ext cx="1377315" cy="1056005"/>
          </a:xfrm>
          <a:prstGeom prst="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8" name="矩形 67"/>
          <p:cNvSpPr/>
          <p:nvPr>
            <p:custDataLst>
              <p:tags r:id="rId50"/>
            </p:custDataLst>
          </p:nvPr>
        </p:nvSpPr>
        <p:spPr>
          <a:xfrm>
            <a:off x="7067550" y="189230"/>
            <a:ext cx="4987290" cy="105600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9" name="矩形 68"/>
          <p:cNvSpPr/>
          <p:nvPr>
            <p:custDataLst>
              <p:tags r:id="rId51"/>
            </p:custDataLst>
          </p:nvPr>
        </p:nvSpPr>
        <p:spPr>
          <a:xfrm>
            <a:off x="7067550" y="1503680"/>
            <a:ext cx="4987290" cy="105600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0" name="矩形 69"/>
          <p:cNvSpPr/>
          <p:nvPr>
            <p:custDataLst>
              <p:tags r:id="rId52"/>
            </p:custDataLst>
          </p:nvPr>
        </p:nvSpPr>
        <p:spPr>
          <a:xfrm>
            <a:off x="7067550" y="2858135"/>
            <a:ext cx="4987290" cy="105600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1" name="矩形 70"/>
          <p:cNvSpPr/>
          <p:nvPr>
            <p:custDataLst>
              <p:tags r:id="rId53"/>
            </p:custDataLst>
          </p:nvPr>
        </p:nvSpPr>
        <p:spPr>
          <a:xfrm>
            <a:off x="7067550" y="4256405"/>
            <a:ext cx="4987290" cy="105600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2" name="矩形 71"/>
          <p:cNvSpPr/>
          <p:nvPr>
            <p:custDataLst>
              <p:tags r:id="rId54"/>
            </p:custDataLst>
          </p:nvPr>
        </p:nvSpPr>
        <p:spPr>
          <a:xfrm>
            <a:off x="7067550" y="5683250"/>
            <a:ext cx="4987290" cy="105600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73" name="图片 72"/>
          <p:cNvPicPr>
            <a:picLocks noChangeAspect="1"/>
          </p:cNvPicPr>
          <p:nvPr>
            <p:custDataLst>
              <p:tags r:id="rId55"/>
            </p:custDataLst>
          </p:nvPr>
        </p:nvPicPr>
        <p:blipFill>
          <a:blip r:embed="rId56"/>
          <a:stretch>
            <a:fillRect/>
          </a:stretch>
        </p:blipFill>
        <p:spPr>
          <a:xfrm>
            <a:off x="7179310" y="1704340"/>
            <a:ext cx="843280" cy="637540"/>
          </a:xfrm>
          <a:prstGeom prst="rect">
            <a:avLst/>
          </a:prstGeom>
        </p:spPr>
      </p:pic>
      <p:pic>
        <p:nvPicPr>
          <p:cNvPr id="74" name="图片 73"/>
          <p:cNvPicPr>
            <a:picLocks noChangeAspect="1"/>
          </p:cNvPicPr>
          <p:nvPr>
            <p:custDataLst>
              <p:tags r:id="rId57"/>
            </p:custDataLst>
          </p:nvPr>
        </p:nvPicPr>
        <p:blipFill>
          <a:blip r:embed="rId56"/>
          <a:stretch>
            <a:fillRect/>
          </a:stretch>
        </p:blipFill>
        <p:spPr>
          <a:xfrm>
            <a:off x="8022590" y="1849755"/>
            <a:ext cx="843280" cy="637540"/>
          </a:xfrm>
          <a:prstGeom prst="rect">
            <a:avLst/>
          </a:prstGeom>
        </p:spPr>
      </p:pic>
      <p:pic>
        <p:nvPicPr>
          <p:cNvPr id="75" name="图片 74"/>
          <p:cNvPicPr>
            <a:picLocks noChangeAspect="1"/>
          </p:cNvPicPr>
          <p:nvPr>
            <p:custDataLst>
              <p:tags r:id="rId58"/>
            </p:custDataLst>
          </p:nvPr>
        </p:nvPicPr>
        <p:blipFill>
          <a:blip r:embed="rId56"/>
          <a:stretch>
            <a:fillRect/>
          </a:stretch>
        </p:blipFill>
        <p:spPr>
          <a:xfrm>
            <a:off x="9622790" y="1631950"/>
            <a:ext cx="843280" cy="637540"/>
          </a:xfrm>
          <a:prstGeom prst="rect">
            <a:avLst/>
          </a:prstGeom>
        </p:spPr>
      </p:pic>
      <p:pic>
        <p:nvPicPr>
          <p:cNvPr id="76" name="图片 75"/>
          <p:cNvPicPr>
            <a:picLocks noChangeAspect="1"/>
          </p:cNvPicPr>
          <p:nvPr>
            <p:custDataLst>
              <p:tags r:id="rId59"/>
            </p:custDataLst>
          </p:nvPr>
        </p:nvPicPr>
        <p:blipFill>
          <a:blip r:embed="rId56"/>
          <a:stretch>
            <a:fillRect/>
          </a:stretch>
        </p:blipFill>
        <p:spPr>
          <a:xfrm>
            <a:off x="8865870" y="1704340"/>
            <a:ext cx="843280" cy="637540"/>
          </a:xfrm>
          <a:prstGeom prst="rect">
            <a:avLst/>
          </a:prstGeom>
        </p:spPr>
      </p:pic>
      <p:pic>
        <p:nvPicPr>
          <p:cNvPr id="77" name="图片 76"/>
          <p:cNvPicPr>
            <a:picLocks noChangeAspect="1"/>
          </p:cNvPicPr>
          <p:nvPr>
            <p:custDataLst>
              <p:tags r:id="rId60"/>
            </p:custDataLst>
          </p:nvPr>
        </p:nvPicPr>
        <p:blipFill>
          <a:blip r:embed="rId56"/>
          <a:stretch>
            <a:fillRect/>
          </a:stretch>
        </p:blipFill>
        <p:spPr>
          <a:xfrm>
            <a:off x="10368280" y="1849755"/>
            <a:ext cx="843280" cy="637540"/>
          </a:xfrm>
          <a:prstGeom prst="rect">
            <a:avLst/>
          </a:prstGeom>
        </p:spPr>
      </p:pic>
      <p:pic>
        <p:nvPicPr>
          <p:cNvPr id="78" name="图片 77"/>
          <p:cNvPicPr>
            <a:picLocks noChangeAspect="1"/>
          </p:cNvPicPr>
          <p:nvPr>
            <p:custDataLst>
              <p:tags r:id="rId61"/>
            </p:custDataLst>
          </p:nvPr>
        </p:nvPicPr>
        <p:blipFill>
          <a:blip r:embed="rId56"/>
          <a:stretch>
            <a:fillRect/>
          </a:stretch>
        </p:blipFill>
        <p:spPr>
          <a:xfrm>
            <a:off x="11125200" y="1631950"/>
            <a:ext cx="843280" cy="637540"/>
          </a:xfrm>
          <a:prstGeom prst="rect">
            <a:avLst/>
          </a:prstGeom>
        </p:spPr>
      </p:pic>
      <p:pic>
        <p:nvPicPr>
          <p:cNvPr id="79" name="图片 78"/>
          <p:cNvPicPr>
            <a:picLocks noChangeAspect="1"/>
          </p:cNvPicPr>
          <p:nvPr>
            <p:custDataLst>
              <p:tags r:id="rId62"/>
            </p:custDataLst>
          </p:nvPr>
        </p:nvPicPr>
        <p:blipFill>
          <a:blip r:embed="rId63"/>
          <a:stretch>
            <a:fillRect/>
          </a:stretch>
        </p:blipFill>
        <p:spPr>
          <a:xfrm>
            <a:off x="7179310" y="407670"/>
            <a:ext cx="561975" cy="677545"/>
          </a:xfrm>
          <a:prstGeom prst="rect">
            <a:avLst/>
          </a:prstGeom>
        </p:spPr>
      </p:pic>
      <p:pic>
        <p:nvPicPr>
          <p:cNvPr id="80" name="图片 79"/>
          <p:cNvPicPr>
            <a:picLocks noChangeAspect="1"/>
          </p:cNvPicPr>
          <p:nvPr>
            <p:custDataLst>
              <p:tags r:id="rId64"/>
            </p:custDataLst>
          </p:nvPr>
        </p:nvPicPr>
        <p:blipFill>
          <a:blip r:embed="rId63"/>
          <a:stretch>
            <a:fillRect/>
          </a:stretch>
        </p:blipFill>
        <p:spPr>
          <a:xfrm>
            <a:off x="7651750" y="247650"/>
            <a:ext cx="561975" cy="677545"/>
          </a:xfrm>
          <a:prstGeom prst="rect">
            <a:avLst/>
          </a:prstGeom>
        </p:spPr>
      </p:pic>
      <p:pic>
        <p:nvPicPr>
          <p:cNvPr id="81" name="图片 80"/>
          <p:cNvPicPr>
            <a:picLocks noChangeAspect="1"/>
          </p:cNvPicPr>
          <p:nvPr>
            <p:custDataLst>
              <p:tags r:id="rId65"/>
            </p:custDataLst>
          </p:nvPr>
        </p:nvPicPr>
        <p:blipFill>
          <a:blip r:embed="rId63"/>
          <a:stretch>
            <a:fillRect/>
          </a:stretch>
        </p:blipFill>
        <p:spPr>
          <a:xfrm>
            <a:off x="8162925" y="534670"/>
            <a:ext cx="561975" cy="677545"/>
          </a:xfrm>
          <a:prstGeom prst="rect">
            <a:avLst/>
          </a:prstGeom>
        </p:spPr>
      </p:pic>
      <p:pic>
        <p:nvPicPr>
          <p:cNvPr id="82" name="图片 81"/>
          <p:cNvPicPr>
            <a:picLocks noChangeAspect="1"/>
          </p:cNvPicPr>
          <p:nvPr>
            <p:custDataLst>
              <p:tags r:id="rId66"/>
            </p:custDataLst>
          </p:nvPr>
        </p:nvPicPr>
        <p:blipFill>
          <a:blip r:embed="rId63"/>
          <a:stretch>
            <a:fillRect/>
          </a:stretch>
        </p:blipFill>
        <p:spPr>
          <a:xfrm>
            <a:off x="9060815" y="273685"/>
            <a:ext cx="561975" cy="677545"/>
          </a:xfrm>
          <a:prstGeom prst="rect">
            <a:avLst/>
          </a:prstGeom>
        </p:spPr>
      </p:pic>
      <p:pic>
        <p:nvPicPr>
          <p:cNvPr id="83" name="图片 82"/>
          <p:cNvPicPr>
            <a:picLocks noChangeAspect="1"/>
          </p:cNvPicPr>
          <p:nvPr>
            <p:custDataLst>
              <p:tags r:id="rId67"/>
            </p:custDataLst>
          </p:nvPr>
        </p:nvPicPr>
        <p:blipFill>
          <a:blip r:embed="rId63"/>
          <a:stretch>
            <a:fillRect/>
          </a:stretch>
        </p:blipFill>
        <p:spPr>
          <a:xfrm>
            <a:off x="9505315" y="534670"/>
            <a:ext cx="561975" cy="677545"/>
          </a:xfrm>
          <a:prstGeom prst="rect">
            <a:avLst/>
          </a:prstGeom>
        </p:spPr>
      </p:pic>
      <p:pic>
        <p:nvPicPr>
          <p:cNvPr id="84" name="图片 83"/>
          <p:cNvPicPr>
            <a:picLocks noChangeAspect="1"/>
          </p:cNvPicPr>
          <p:nvPr>
            <p:custDataLst>
              <p:tags r:id="rId68"/>
            </p:custDataLst>
          </p:nvPr>
        </p:nvPicPr>
        <p:blipFill>
          <a:blip r:embed="rId63"/>
          <a:stretch>
            <a:fillRect/>
          </a:stretch>
        </p:blipFill>
        <p:spPr>
          <a:xfrm>
            <a:off x="10067290" y="324485"/>
            <a:ext cx="561975" cy="677545"/>
          </a:xfrm>
          <a:prstGeom prst="rect">
            <a:avLst/>
          </a:prstGeom>
        </p:spPr>
      </p:pic>
      <p:pic>
        <p:nvPicPr>
          <p:cNvPr id="85" name="图片 84"/>
          <p:cNvPicPr>
            <a:picLocks noChangeAspect="1"/>
          </p:cNvPicPr>
          <p:nvPr>
            <p:custDataLst>
              <p:tags r:id="rId69"/>
            </p:custDataLst>
          </p:nvPr>
        </p:nvPicPr>
        <p:blipFill>
          <a:blip r:embed="rId63"/>
          <a:stretch>
            <a:fillRect/>
          </a:stretch>
        </p:blipFill>
        <p:spPr>
          <a:xfrm>
            <a:off x="10939145" y="407670"/>
            <a:ext cx="561975" cy="677545"/>
          </a:xfrm>
          <a:prstGeom prst="rect">
            <a:avLst/>
          </a:prstGeom>
        </p:spPr>
      </p:pic>
      <p:pic>
        <p:nvPicPr>
          <p:cNvPr id="86" name="图片 85"/>
          <p:cNvPicPr>
            <a:picLocks noChangeAspect="1"/>
          </p:cNvPicPr>
          <p:nvPr>
            <p:custDataLst>
              <p:tags r:id="rId70"/>
            </p:custDataLst>
          </p:nvPr>
        </p:nvPicPr>
        <p:blipFill>
          <a:blip r:embed="rId71"/>
          <a:stretch>
            <a:fillRect/>
          </a:stretch>
        </p:blipFill>
        <p:spPr>
          <a:xfrm>
            <a:off x="7310755" y="2940050"/>
            <a:ext cx="593090" cy="872490"/>
          </a:xfrm>
          <a:prstGeom prst="rect">
            <a:avLst/>
          </a:prstGeom>
        </p:spPr>
      </p:pic>
      <p:pic>
        <p:nvPicPr>
          <p:cNvPr id="87" name="图片 86"/>
          <p:cNvPicPr>
            <a:picLocks noChangeAspect="1"/>
          </p:cNvPicPr>
          <p:nvPr>
            <p:custDataLst>
              <p:tags r:id="rId72"/>
            </p:custDataLst>
          </p:nvPr>
        </p:nvPicPr>
        <p:blipFill>
          <a:blip r:embed="rId71"/>
          <a:stretch>
            <a:fillRect/>
          </a:stretch>
        </p:blipFill>
        <p:spPr>
          <a:xfrm>
            <a:off x="7741285" y="3041650"/>
            <a:ext cx="593090" cy="872490"/>
          </a:xfrm>
          <a:prstGeom prst="rect">
            <a:avLst/>
          </a:prstGeom>
        </p:spPr>
      </p:pic>
      <p:pic>
        <p:nvPicPr>
          <p:cNvPr id="88" name="图片 87"/>
          <p:cNvPicPr>
            <a:picLocks noChangeAspect="1"/>
          </p:cNvPicPr>
          <p:nvPr>
            <p:custDataLst>
              <p:tags r:id="rId73"/>
            </p:custDataLst>
          </p:nvPr>
        </p:nvPicPr>
        <p:blipFill>
          <a:blip r:embed="rId71"/>
          <a:stretch>
            <a:fillRect/>
          </a:stretch>
        </p:blipFill>
        <p:spPr>
          <a:xfrm>
            <a:off x="8162925" y="2940050"/>
            <a:ext cx="593090" cy="872490"/>
          </a:xfrm>
          <a:prstGeom prst="rect">
            <a:avLst/>
          </a:prstGeom>
        </p:spPr>
      </p:pic>
      <p:pic>
        <p:nvPicPr>
          <p:cNvPr id="89" name="图片 88"/>
          <p:cNvPicPr>
            <a:picLocks noChangeAspect="1"/>
          </p:cNvPicPr>
          <p:nvPr>
            <p:custDataLst>
              <p:tags r:id="rId74"/>
            </p:custDataLst>
          </p:nvPr>
        </p:nvPicPr>
        <p:blipFill>
          <a:blip r:embed="rId71"/>
          <a:stretch>
            <a:fillRect/>
          </a:stretch>
        </p:blipFill>
        <p:spPr>
          <a:xfrm>
            <a:off x="8601710" y="3041650"/>
            <a:ext cx="593090" cy="872490"/>
          </a:xfrm>
          <a:prstGeom prst="rect">
            <a:avLst/>
          </a:prstGeom>
        </p:spPr>
      </p:pic>
      <p:pic>
        <p:nvPicPr>
          <p:cNvPr id="90" name="图片 89"/>
          <p:cNvPicPr>
            <a:picLocks noChangeAspect="1"/>
          </p:cNvPicPr>
          <p:nvPr>
            <p:custDataLst>
              <p:tags r:id="rId75"/>
            </p:custDataLst>
          </p:nvPr>
        </p:nvPicPr>
        <p:blipFill>
          <a:blip r:embed="rId71"/>
          <a:stretch>
            <a:fillRect/>
          </a:stretch>
        </p:blipFill>
        <p:spPr>
          <a:xfrm>
            <a:off x="9264650" y="2940050"/>
            <a:ext cx="593090" cy="872490"/>
          </a:xfrm>
          <a:prstGeom prst="rect">
            <a:avLst/>
          </a:prstGeom>
        </p:spPr>
      </p:pic>
      <p:pic>
        <p:nvPicPr>
          <p:cNvPr id="91" name="图片 90"/>
          <p:cNvPicPr>
            <a:picLocks noChangeAspect="1"/>
          </p:cNvPicPr>
          <p:nvPr>
            <p:custDataLst>
              <p:tags r:id="rId76"/>
            </p:custDataLst>
          </p:nvPr>
        </p:nvPicPr>
        <p:blipFill>
          <a:blip r:embed="rId71"/>
          <a:stretch>
            <a:fillRect/>
          </a:stretch>
        </p:blipFill>
        <p:spPr>
          <a:xfrm>
            <a:off x="9622790" y="2940050"/>
            <a:ext cx="593090" cy="872490"/>
          </a:xfrm>
          <a:prstGeom prst="rect">
            <a:avLst/>
          </a:prstGeom>
        </p:spPr>
      </p:pic>
      <p:pic>
        <p:nvPicPr>
          <p:cNvPr id="92" name="图片 91"/>
          <p:cNvPicPr>
            <a:picLocks noChangeAspect="1"/>
          </p:cNvPicPr>
          <p:nvPr>
            <p:custDataLst>
              <p:tags r:id="rId77"/>
            </p:custDataLst>
          </p:nvPr>
        </p:nvPicPr>
        <p:blipFill>
          <a:blip r:embed="rId71"/>
          <a:stretch>
            <a:fillRect/>
          </a:stretch>
        </p:blipFill>
        <p:spPr>
          <a:xfrm>
            <a:off x="10346055" y="2940050"/>
            <a:ext cx="593090" cy="872490"/>
          </a:xfrm>
          <a:prstGeom prst="rect">
            <a:avLst/>
          </a:prstGeom>
        </p:spPr>
      </p:pic>
      <p:pic>
        <p:nvPicPr>
          <p:cNvPr id="93" name="图片 92"/>
          <p:cNvPicPr>
            <a:picLocks noChangeAspect="1"/>
          </p:cNvPicPr>
          <p:nvPr>
            <p:custDataLst>
              <p:tags r:id="rId78"/>
            </p:custDataLst>
          </p:nvPr>
        </p:nvPicPr>
        <p:blipFill>
          <a:blip r:embed="rId71"/>
          <a:stretch>
            <a:fillRect/>
          </a:stretch>
        </p:blipFill>
        <p:spPr>
          <a:xfrm>
            <a:off x="10908030" y="2940050"/>
            <a:ext cx="593090" cy="872490"/>
          </a:xfrm>
          <a:prstGeom prst="rect">
            <a:avLst/>
          </a:prstGeom>
        </p:spPr>
      </p:pic>
      <p:pic>
        <p:nvPicPr>
          <p:cNvPr id="94" name="图片 93"/>
          <p:cNvPicPr>
            <a:picLocks noChangeAspect="1"/>
          </p:cNvPicPr>
          <p:nvPr>
            <p:custDataLst>
              <p:tags r:id="rId79"/>
            </p:custDataLst>
          </p:nvPr>
        </p:nvPicPr>
        <p:blipFill>
          <a:blip r:embed="rId80"/>
          <a:stretch>
            <a:fillRect/>
          </a:stretch>
        </p:blipFill>
        <p:spPr>
          <a:xfrm>
            <a:off x="7125970" y="4446270"/>
            <a:ext cx="737870" cy="591820"/>
          </a:xfrm>
          <a:prstGeom prst="rect">
            <a:avLst/>
          </a:prstGeom>
        </p:spPr>
      </p:pic>
      <p:pic>
        <p:nvPicPr>
          <p:cNvPr id="95" name="图片 94"/>
          <p:cNvPicPr>
            <a:picLocks noChangeAspect="1"/>
          </p:cNvPicPr>
          <p:nvPr>
            <p:custDataLst>
              <p:tags r:id="rId81"/>
            </p:custDataLst>
          </p:nvPr>
        </p:nvPicPr>
        <p:blipFill>
          <a:blip r:embed="rId80"/>
          <a:stretch>
            <a:fillRect/>
          </a:stretch>
        </p:blipFill>
        <p:spPr>
          <a:xfrm>
            <a:off x="7741285" y="4650740"/>
            <a:ext cx="737870" cy="591820"/>
          </a:xfrm>
          <a:prstGeom prst="rect">
            <a:avLst/>
          </a:prstGeom>
        </p:spPr>
      </p:pic>
      <p:pic>
        <p:nvPicPr>
          <p:cNvPr id="96" name="图片 95"/>
          <p:cNvPicPr>
            <a:picLocks noChangeAspect="1"/>
          </p:cNvPicPr>
          <p:nvPr>
            <p:custDataLst>
              <p:tags r:id="rId82"/>
            </p:custDataLst>
          </p:nvPr>
        </p:nvPicPr>
        <p:blipFill>
          <a:blip r:embed="rId80"/>
          <a:stretch>
            <a:fillRect/>
          </a:stretch>
        </p:blipFill>
        <p:spPr>
          <a:xfrm>
            <a:off x="8382000" y="4274820"/>
            <a:ext cx="737870" cy="591820"/>
          </a:xfrm>
          <a:prstGeom prst="rect">
            <a:avLst/>
          </a:prstGeom>
        </p:spPr>
      </p:pic>
      <p:pic>
        <p:nvPicPr>
          <p:cNvPr id="97" name="图片 96"/>
          <p:cNvPicPr>
            <a:picLocks noChangeAspect="1"/>
          </p:cNvPicPr>
          <p:nvPr>
            <p:custDataLst>
              <p:tags r:id="rId83"/>
            </p:custDataLst>
          </p:nvPr>
        </p:nvPicPr>
        <p:blipFill>
          <a:blip r:embed="rId80"/>
          <a:stretch>
            <a:fillRect/>
          </a:stretch>
        </p:blipFill>
        <p:spPr>
          <a:xfrm>
            <a:off x="8756015" y="4650740"/>
            <a:ext cx="737870" cy="591820"/>
          </a:xfrm>
          <a:prstGeom prst="rect">
            <a:avLst/>
          </a:prstGeom>
        </p:spPr>
      </p:pic>
      <p:pic>
        <p:nvPicPr>
          <p:cNvPr id="98" name="图片 97"/>
          <p:cNvPicPr>
            <a:picLocks noChangeAspect="1"/>
          </p:cNvPicPr>
          <p:nvPr>
            <p:custDataLst>
              <p:tags r:id="rId84"/>
            </p:custDataLst>
          </p:nvPr>
        </p:nvPicPr>
        <p:blipFill>
          <a:blip r:embed="rId80"/>
          <a:stretch>
            <a:fillRect/>
          </a:stretch>
        </p:blipFill>
        <p:spPr>
          <a:xfrm>
            <a:off x="9329420" y="4392930"/>
            <a:ext cx="737870" cy="591820"/>
          </a:xfrm>
          <a:prstGeom prst="rect">
            <a:avLst/>
          </a:prstGeom>
        </p:spPr>
      </p:pic>
      <p:pic>
        <p:nvPicPr>
          <p:cNvPr id="99" name="图片 98"/>
          <p:cNvPicPr>
            <a:picLocks noChangeAspect="1"/>
          </p:cNvPicPr>
          <p:nvPr>
            <p:custDataLst>
              <p:tags r:id="rId85"/>
            </p:custDataLst>
          </p:nvPr>
        </p:nvPicPr>
        <p:blipFill>
          <a:blip r:embed="rId80"/>
          <a:stretch>
            <a:fillRect/>
          </a:stretch>
        </p:blipFill>
        <p:spPr>
          <a:xfrm>
            <a:off x="9891395" y="4650740"/>
            <a:ext cx="737870" cy="591820"/>
          </a:xfrm>
          <a:prstGeom prst="rect">
            <a:avLst/>
          </a:prstGeom>
        </p:spPr>
      </p:pic>
      <p:pic>
        <p:nvPicPr>
          <p:cNvPr id="100" name="图片 99"/>
          <p:cNvPicPr>
            <a:picLocks noChangeAspect="1"/>
          </p:cNvPicPr>
          <p:nvPr>
            <p:custDataLst>
              <p:tags r:id="rId86"/>
            </p:custDataLst>
          </p:nvPr>
        </p:nvPicPr>
        <p:blipFill>
          <a:blip r:embed="rId80"/>
          <a:stretch>
            <a:fillRect/>
          </a:stretch>
        </p:blipFill>
        <p:spPr>
          <a:xfrm>
            <a:off x="10215880" y="4274820"/>
            <a:ext cx="737870" cy="591820"/>
          </a:xfrm>
          <a:prstGeom prst="rect">
            <a:avLst/>
          </a:prstGeom>
        </p:spPr>
      </p:pic>
      <p:pic>
        <p:nvPicPr>
          <p:cNvPr id="101" name="图片 100"/>
          <p:cNvPicPr>
            <a:picLocks noChangeAspect="1"/>
          </p:cNvPicPr>
          <p:nvPr>
            <p:custDataLst>
              <p:tags r:id="rId87"/>
            </p:custDataLst>
          </p:nvPr>
        </p:nvPicPr>
        <p:blipFill>
          <a:blip r:embed="rId80"/>
          <a:stretch>
            <a:fillRect/>
          </a:stretch>
        </p:blipFill>
        <p:spPr>
          <a:xfrm>
            <a:off x="10763250" y="4650740"/>
            <a:ext cx="737870" cy="591820"/>
          </a:xfrm>
          <a:prstGeom prst="rect">
            <a:avLst/>
          </a:prstGeom>
        </p:spPr>
      </p:pic>
      <p:pic>
        <p:nvPicPr>
          <p:cNvPr id="102" name="图片 101"/>
          <p:cNvPicPr>
            <a:picLocks noChangeAspect="1"/>
          </p:cNvPicPr>
          <p:nvPr>
            <p:custDataLst>
              <p:tags r:id="rId88"/>
            </p:custDataLst>
          </p:nvPr>
        </p:nvPicPr>
        <p:blipFill>
          <a:blip r:embed="rId80"/>
          <a:stretch>
            <a:fillRect/>
          </a:stretch>
        </p:blipFill>
        <p:spPr>
          <a:xfrm>
            <a:off x="11230610" y="4392930"/>
            <a:ext cx="737870" cy="591820"/>
          </a:xfrm>
          <a:prstGeom prst="rect">
            <a:avLst/>
          </a:prstGeom>
        </p:spPr>
      </p:pic>
      <p:pic>
        <p:nvPicPr>
          <p:cNvPr id="103" name="图片 102"/>
          <p:cNvPicPr>
            <a:picLocks noChangeAspect="1"/>
          </p:cNvPicPr>
          <p:nvPr>
            <p:custDataLst>
              <p:tags r:id="rId89"/>
            </p:custDataLst>
          </p:nvPr>
        </p:nvPicPr>
        <p:blipFill>
          <a:blip r:embed="rId90"/>
          <a:stretch>
            <a:fillRect/>
          </a:stretch>
        </p:blipFill>
        <p:spPr>
          <a:xfrm>
            <a:off x="8892540" y="6028055"/>
            <a:ext cx="372110" cy="398780"/>
          </a:xfrm>
          <a:prstGeom prst="rect">
            <a:avLst/>
          </a:prstGeom>
        </p:spPr>
      </p:pic>
      <p:pic>
        <p:nvPicPr>
          <p:cNvPr id="104" name="图片 103"/>
          <p:cNvPicPr>
            <a:picLocks noChangeAspect="1"/>
          </p:cNvPicPr>
          <p:nvPr>
            <p:custDataLst>
              <p:tags r:id="rId91"/>
            </p:custDataLst>
          </p:nvPr>
        </p:nvPicPr>
        <p:blipFill>
          <a:blip r:embed="rId90"/>
          <a:stretch>
            <a:fillRect/>
          </a:stretch>
        </p:blipFill>
        <p:spPr>
          <a:xfrm>
            <a:off x="7491730" y="6028055"/>
            <a:ext cx="372110" cy="398780"/>
          </a:xfrm>
          <a:prstGeom prst="rect">
            <a:avLst/>
          </a:prstGeom>
        </p:spPr>
      </p:pic>
      <p:pic>
        <p:nvPicPr>
          <p:cNvPr id="105" name="图片 104"/>
          <p:cNvPicPr>
            <a:picLocks noChangeAspect="1"/>
          </p:cNvPicPr>
          <p:nvPr>
            <p:custDataLst>
              <p:tags r:id="rId92"/>
            </p:custDataLst>
          </p:nvPr>
        </p:nvPicPr>
        <p:blipFill>
          <a:blip r:embed="rId90"/>
          <a:stretch>
            <a:fillRect/>
          </a:stretch>
        </p:blipFill>
        <p:spPr>
          <a:xfrm>
            <a:off x="7841615" y="6028055"/>
            <a:ext cx="372110" cy="398780"/>
          </a:xfrm>
          <a:prstGeom prst="rect">
            <a:avLst/>
          </a:prstGeom>
        </p:spPr>
      </p:pic>
      <p:pic>
        <p:nvPicPr>
          <p:cNvPr id="107" name="图片 106"/>
          <p:cNvPicPr>
            <a:picLocks noChangeAspect="1"/>
          </p:cNvPicPr>
          <p:nvPr>
            <p:custDataLst>
              <p:tags r:id="rId93"/>
            </p:custDataLst>
          </p:nvPr>
        </p:nvPicPr>
        <p:blipFill>
          <a:blip r:embed="rId90"/>
          <a:stretch>
            <a:fillRect/>
          </a:stretch>
        </p:blipFill>
        <p:spPr>
          <a:xfrm>
            <a:off x="8162925" y="6028055"/>
            <a:ext cx="372110" cy="398780"/>
          </a:xfrm>
          <a:prstGeom prst="rect">
            <a:avLst/>
          </a:prstGeom>
        </p:spPr>
      </p:pic>
      <p:pic>
        <p:nvPicPr>
          <p:cNvPr id="108" name="图片 107"/>
          <p:cNvPicPr>
            <a:picLocks noChangeAspect="1"/>
          </p:cNvPicPr>
          <p:nvPr>
            <p:custDataLst>
              <p:tags r:id="rId94"/>
            </p:custDataLst>
          </p:nvPr>
        </p:nvPicPr>
        <p:blipFill>
          <a:blip r:embed="rId90"/>
          <a:stretch>
            <a:fillRect/>
          </a:stretch>
        </p:blipFill>
        <p:spPr>
          <a:xfrm>
            <a:off x="8535035" y="6028055"/>
            <a:ext cx="372110" cy="398780"/>
          </a:xfrm>
          <a:prstGeom prst="rect">
            <a:avLst/>
          </a:prstGeom>
        </p:spPr>
      </p:pic>
      <p:pic>
        <p:nvPicPr>
          <p:cNvPr id="109" name="图片 108"/>
          <p:cNvPicPr>
            <a:picLocks noChangeAspect="1"/>
          </p:cNvPicPr>
          <p:nvPr>
            <p:custDataLst>
              <p:tags r:id="rId95"/>
            </p:custDataLst>
          </p:nvPr>
        </p:nvPicPr>
        <p:blipFill>
          <a:blip r:embed="rId90"/>
          <a:stretch>
            <a:fillRect/>
          </a:stretch>
        </p:blipFill>
        <p:spPr>
          <a:xfrm>
            <a:off x="11061700" y="6109335"/>
            <a:ext cx="372110" cy="398780"/>
          </a:xfrm>
          <a:prstGeom prst="rect">
            <a:avLst/>
          </a:prstGeom>
        </p:spPr>
      </p:pic>
      <p:pic>
        <p:nvPicPr>
          <p:cNvPr id="110" name="图片 109"/>
          <p:cNvPicPr>
            <a:picLocks noChangeAspect="1"/>
          </p:cNvPicPr>
          <p:nvPr>
            <p:custDataLst>
              <p:tags r:id="rId96"/>
            </p:custDataLst>
          </p:nvPr>
        </p:nvPicPr>
        <p:blipFill>
          <a:blip r:embed="rId90"/>
          <a:stretch>
            <a:fillRect/>
          </a:stretch>
        </p:blipFill>
        <p:spPr>
          <a:xfrm>
            <a:off x="9646285" y="6109335"/>
            <a:ext cx="372110" cy="398780"/>
          </a:xfrm>
          <a:prstGeom prst="rect">
            <a:avLst/>
          </a:prstGeom>
        </p:spPr>
      </p:pic>
      <p:pic>
        <p:nvPicPr>
          <p:cNvPr id="111" name="图片 110"/>
          <p:cNvPicPr>
            <a:picLocks noChangeAspect="1"/>
          </p:cNvPicPr>
          <p:nvPr>
            <p:custDataLst>
              <p:tags r:id="rId97"/>
            </p:custDataLst>
          </p:nvPr>
        </p:nvPicPr>
        <p:blipFill>
          <a:blip r:embed="rId90"/>
          <a:stretch>
            <a:fillRect/>
          </a:stretch>
        </p:blipFill>
        <p:spPr>
          <a:xfrm>
            <a:off x="9996170" y="6109335"/>
            <a:ext cx="372110" cy="398780"/>
          </a:xfrm>
          <a:prstGeom prst="rect">
            <a:avLst/>
          </a:prstGeom>
        </p:spPr>
      </p:pic>
      <p:pic>
        <p:nvPicPr>
          <p:cNvPr id="112" name="图片 111"/>
          <p:cNvPicPr>
            <a:picLocks noChangeAspect="1"/>
          </p:cNvPicPr>
          <p:nvPr>
            <p:custDataLst>
              <p:tags r:id="rId98"/>
            </p:custDataLst>
          </p:nvPr>
        </p:nvPicPr>
        <p:blipFill>
          <a:blip r:embed="rId90"/>
          <a:stretch>
            <a:fillRect/>
          </a:stretch>
        </p:blipFill>
        <p:spPr>
          <a:xfrm>
            <a:off x="10317480" y="6109335"/>
            <a:ext cx="372110" cy="398780"/>
          </a:xfrm>
          <a:prstGeom prst="rect">
            <a:avLst/>
          </a:prstGeom>
        </p:spPr>
      </p:pic>
      <p:pic>
        <p:nvPicPr>
          <p:cNvPr id="113" name="图片 112"/>
          <p:cNvPicPr>
            <a:picLocks noChangeAspect="1"/>
          </p:cNvPicPr>
          <p:nvPr>
            <p:custDataLst>
              <p:tags r:id="rId99"/>
            </p:custDataLst>
          </p:nvPr>
        </p:nvPicPr>
        <p:blipFill>
          <a:blip r:embed="rId90"/>
          <a:stretch>
            <a:fillRect/>
          </a:stretch>
        </p:blipFill>
        <p:spPr>
          <a:xfrm>
            <a:off x="10689590" y="6109335"/>
            <a:ext cx="372110" cy="39878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200785" y="407670"/>
            <a:ext cx="67564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800">
                <a:latin typeface="微软雅黑" panose="020B0503020204020204" charset="-122"/>
                <a:ea typeface="微软雅黑" panose="020B0503020204020204" charset="-122"/>
              </a:rPr>
              <a:t>6</a:t>
            </a:r>
            <a:endParaRPr lang="en-US" altLang="zh-CN" sz="48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100"/>
            </p:custDataLst>
          </p:nvPr>
        </p:nvSpPr>
        <p:spPr>
          <a:xfrm>
            <a:off x="1200785" y="1704340"/>
            <a:ext cx="67564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800">
                <a:latin typeface="微软雅黑" panose="020B0503020204020204" charset="-122"/>
                <a:ea typeface="微软雅黑" panose="020B0503020204020204" charset="-122"/>
              </a:rPr>
              <a:t>7</a:t>
            </a:r>
            <a:endParaRPr lang="en-US" altLang="zh-CN" sz="48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7" name="文本框 66"/>
          <p:cNvSpPr txBox="1"/>
          <p:nvPr>
            <p:custDataLst>
              <p:tags r:id="rId101"/>
            </p:custDataLst>
          </p:nvPr>
        </p:nvSpPr>
        <p:spPr>
          <a:xfrm>
            <a:off x="1200785" y="3041650"/>
            <a:ext cx="67564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800">
                <a:latin typeface="微软雅黑" panose="020B0503020204020204" charset="-122"/>
                <a:ea typeface="微软雅黑" panose="020B0503020204020204" charset="-122"/>
              </a:rPr>
              <a:t>8</a:t>
            </a:r>
            <a:endParaRPr lang="en-US" altLang="zh-CN" sz="48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6" name="文本框 105"/>
          <p:cNvSpPr txBox="1"/>
          <p:nvPr>
            <p:custDataLst>
              <p:tags r:id="rId102"/>
            </p:custDataLst>
          </p:nvPr>
        </p:nvSpPr>
        <p:spPr>
          <a:xfrm>
            <a:off x="1200785" y="4392930"/>
            <a:ext cx="67564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800">
                <a:latin typeface="微软雅黑" panose="020B0503020204020204" charset="-122"/>
                <a:ea typeface="微软雅黑" panose="020B0503020204020204" charset="-122"/>
              </a:rPr>
              <a:t>9</a:t>
            </a:r>
            <a:endParaRPr lang="en-US" altLang="zh-CN" sz="48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4" name="文本框 113"/>
          <p:cNvSpPr txBox="1"/>
          <p:nvPr>
            <p:custDataLst>
              <p:tags r:id="rId103"/>
            </p:custDataLst>
          </p:nvPr>
        </p:nvSpPr>
        <p:spPr>
          <a:xfrm>
            <a:off x="1002030" y="5841365"/>
            <a:ext cx="126809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800">
                <a:latin typeface="微软雅黑" panose="020B0503020204020204" charset="-122"/>
                <a:ea typeface="微软雅黑" panose="020B0503020204020204" charset="-122"/>
              </a:rPr>
              <a:t>10</a:t>
            </a:r>
            <a:endParaRPr lang="en-US" altLang="zh-CN" sz="480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7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7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7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7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7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 tmFilter="0, 0; .2, .5; .8, .5; 1, 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250" autoRev="1" fill="hold"/>
                                        <p:tgtEl>
                                          <p:spTgt spid="7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 tmFilter="0, 0; .2, .5; .8, .5; 1, 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250" autoRev="1" fill="hold"/>
                                        <p:tgtEl>
                                          <p:spTgt spid="7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 tmFilter="0, 0; .2, .5; .8, .5; 1, 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250" autoRev="1" fill="hold"/>
                                        <p:tgtEl>
                                          <p:spTgt spid="8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 tmFilter="0, 0; .2, .5; .8, .5; 1, 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250" autoRev="1" fill="hold"/>
                                        <p:tgtEl>
                                          <p:spTgt spid="8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 tmFilter="0, 0; .2, .5; .8, .5; 1, 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250" autoRev="1" fill="hold"/>
                                        <p:tgtEl>
                                          <p:spTgt spid="8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 tmFilter="0, 0; .2, .5; .8, .5; 1, 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250" autoRev="1" fill="hold"/>
                                        <p:tgtEl>
                                          <p:spTgt spid="8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 tmFilter="0, 0; .2, .5; .8, .5; 1, 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2" dur="250" autoRev="1" fill="hold"/>
                                        <p:tgtEl>
                                          <p:spTgt spid="8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 tmFilter="0, 0; .2, .5; .8, .5; 1, 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7" dur="250" autoRev="1" fill="hold"/>
                                        <p:tgtEl>
                                          <p:spTgt spid="8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KSO_WM_BEAUTIFY_FLAG" val=""/>
  <p:tag name="KSO_WM_UNIT_PLACING_PICTURE_USER_VIEWPORT" val="{&quot;height&quot;:4230,&quot;width&quot;:5595}"/>
</p:tagLst>
</file>

<file path=ppt/tags/tag10.xml><?xml version="1.0" encoding="utf-8"?>
<p:tagLst xmlns:p="http://schemas.openxmlformats.org/presentationml/2006/main">
  <p:tag name="KSO_WM_BEAUTIFY_FLAG" val=""/>
</p:tagLst>
</file>

<file path=ppt/tags/tag100.xml><?xml version="1.0" encoding="utf-8"?>
<p:tagLst xmlns:p="http://schemas.openxmlformats.org/presentationml/2006/main">
  <p:tag name="KSO_WM_BEAUTIFY_FLAG" val=""/>
</p:tagLst>
</file>

<file path=ppt/tags/tag101.xml><?xml version="1.0" encoding="utf-8"?>
<p:tagLst xmlns:p="http://schemas.openxmlformats.org/presentationml/2006/main">
  <p:tag name="KSO_WM_BEAUTIFY_FLAG" val=""/>
</p:tagLst>
</file>

<file path=ppt/tags/tag102.xml><?xml version="1.0" encoding="utf-8"?>
<p:tagLst xmlns:p="http://schemas.openxmlformats.org/presentationml/2006/main">
  <p:tag name="KSO_WM_BEAUTIFY_FLAG" val=""/>
</p:tagLst>
</file>

<file path=ppt/tags/tag103.xml><?xml version="1.0" encoding="utf-8"?>
<p:tagLst xmlns:p="http://schemas.openxmlformats.org/presentationml/2006/main">
  <p:tag name="KSO_WM_BEAUTIFY_FLAG" val=""/>
</p:tagLst>
</file>

<file path=ppt/tags/tag104.xml><?xml version="1.0" encoding="utf-8"?>
<p:tagLst xmlns:p="http://schemas.openxmlformats.org/presentationml/2006/main">
  <p:tag name="KSO_WM_BEAUTIFY_FLAG" val=""/>
</p:tagLst>
</file>

<file path=ppt/tags/tag105.xml><?xml version="1.0" encoding="utf-8"?>
<p:tagLst xmlns:p="http://schemas.openxmlformats.org/presentationml/2006/main">
  <p:tag name="KSO_WM_BEAUTIFY_FLAG" val=""/>
</p:tagLst>
</file>

<file path=ppt/tags/tag106.xml><?xml version="1.0" encoding="utf-8"?>
<p:tagLst xmlns:p="http://schemas.openxmlformats.org/presentationml/2006/main">
  <p:tag name="KSO_WM_BEAUTIFY_FLAG" val=""/>
</p:tagLst>
</file>

<file path=ppt/tags/tag107.xml><?xml version="1.0" encoding="utf-8"?>
<p:tagLst xmlns:p="http://schemas.openxmlformats.org/presentationml/2006/main">
  <p:tag name="KSO_WM_BEAUTIFY_FLAG" val=""/>
</p:tagLst>
</file>

<file path=ppt/tags/tag108.xml><?xml version="1.0" encoding="utf-8"?>
<p:tagLst xmlns:p="http://schemas.openxmlformats.org/presentationml/2006/main">
  <p:tag name="KSO_WM_BEAUTIFY_FLAG" val=""/>
</p:tagLst>
</file>

<file path=ppt/tags/tag109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10.xml><?xml version="1.0" encoding="utf-8"?>
<p:tagLst xmlns:p="http://schemas.openxmlformats.org/presentationml/2006/main">
  <p:tag name="KSO_WM_BEAUTIFY_FLAG" val=""/>
</p:tagLst>
</file>

<file path=ppt/tags/tag111.xml><?xml version="1.0" encoding="utf-8"?>
<p:tagLst xmlns:p="http://schemas.openxmlformats.org/presentationml/2006/main">
  <p:tag name="KSO_WM_BEAUTIFY_FLAG" val=""/>
</p:tagLst>
</file>

<file path=ppt/tags/tag112.xml><?xml version="1.0" encoding="utf-8"?>
<p:tagLst xmlns:p="http://schemas.openxmlformats.org/presentationml/2006/main">
  <p:tag name="KSO_WM_BEAUTIFY_FLAG" val=""/>
</p:tagLst>
</file>

<file path=ppt/tags/tag113.xml><?xml version="1.0" encoding="utf-8"?>
<p:tagLst xmlns:p="http://schemas.openxmlformats.org/presentationml/2006/main">
  <p:tag name="KSO_WM_BEAUTIFY_FLAG" val=""/>
</p:tagLst>
</file>

<file path=ppt/tags/tag114.xml><?xml version="1.0" encoding="utf-8"?>
<p:tagLst xmlns:p="http://schemas.openxmlformats.org/presentationml/2006/main">
  <p:tag name="KSO_WM_BEAUTIFY_FLAG" val=""/>
</p:tagLst>
</file>

<file path=ppt/tags/tag115.xml><?xml version="1.0" encoding="utf-8"?>
<p:tagLst xmlns:p="http://schemas.openxmlformats.org/presentationml/2006/main">
  <p:tag name="KSO_WM_BEAUTIFY_FLAG" val=""/>
</p:tagLst>
</file>

<file path=ppt/tags/tag116.xml><?xml version="1.0" encoding="utf-8"?>
<p:tagLst xmlns:p="http://schemas.openxmlformats.org/presentationml/2006/main">
  <p:tag name="KSO_WM_BEAUTIFY_FLAG" val=""/>
</p:tagLst>
</file>

<file path=ppt/tags/tag117.xml><?xml version="1.0" encoding="utf-8"?>
<p:tagLst xmlns:p="http://schemas.openxmlformats.org/presentationml/2006/main">
  <p:tag name="KSO_WM_BEAUTIFY_FLAG" val=""/>
</p:tagLst>
</file>

<file path=ppt/tags/tag118.xml><?xml version="1.0" encoding="utf-8"?>
<p:tagLst xmlns:p="http://schemas.openxmlformats.org/presentationml/2006/main">
  <p:tag name="KSO_WM_BEAUTIFY_FLAG" val=""/>
</p:tagLst>
</file>

<file path=ppt/tags/tag119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20.xml><?xml version="1.0" encoding="utf-8"?>
<p:tagLst xmlns:p="http://schemas.openxmlformats.org/presentationml/2006/main">
  <p:tag name="KSO_WM_BEAUTIFY_FLAG" val=""/>
</p:tagLst>
</file>

<file path=ppt/tags/tag121.xml><?xml version="1.0" encoding="utf-8"?>
<p:tagLst xmlns:p="http://schemas.openxmlformats.org/presentationml/2006/main">
  <p:tag name="KSO_WM_BEAUTIFY_FLAG" val=""/>
</p:tagLst>
</file>

<file path=ppt/tags/tag122.xml><?xml version="1.0" encoding="utf-8"?>
<p:tagLst xmlns:p="http://schemas.openxmlformats.org/presentationml/2006/main">
  <p:tag name="KSO_WM_BEAUTIFY_FLAG" val=""/>
</p:tagLst>
</file>

<file path=ppt/tags/tag123.xml><?xml version="1.0" encoding="utf-8"?>
<p:tagLst xmlns:p="http://schemas.openxmlformats.org/presentationml/2006/main">
  <p:tag name="KSO_WM_BEAUTIFY_FLAG" val=""/>
</p:tagLst>
</file>

<file path=ppt/tags/tag124.xml><?xml version="1.0" encoding="utf-8"?>
<p:tagLst xmlns:p="http://schemas.openxmlformats.org/presentationml/2006/main">
  <p:tag name="KSO_WM_BEAUTIFY_FLAG" val=""/>
</p:tagLst>
</file>

<file path=ppt/tags/tag125.xml><?xml version="1.0" encoding="utf-8"?>
<p:tagLst xmlns:p="http://schemas.openxmlformats.org/presentationml/2006/main">
  <p:tag name="KSO_WM_BEAUTIFY_FLAG" val=""/>
</p:tagLst>
</file>

<file path=ppt/tags/tag126.xml><?xml version="1.0" encoding="utf-8"?>
<p:tagLst xmlns:p="http://schemas.openxmlformats.org/presentationml/2006/main">
  <p:tag name="KSO_WM_BEAUTIFY_FLAG" val=""/>
</p:tagLst>
</file>

<file path=ppt/tags/tag127.xml><?xml version="1.0" encoding="utf-8"?>
<p:tagLst xmlns:p="http://schemas.openxmlformats.org/presentationml/2006/main">
  <p:tag name="KSO_WM_BEAUTIFY_FLAG" val=""/>
</p:tagLst>
</file>

<file path=ppt/tags/tag128.xml><?xml version="1.0" encoding="utf-8"?>
<p:tagLst xmlns:p="http://schemas.openxmlformats.org/presentationml/2006/main">
  <p:tag name="KSO_WM_BEAUTIFY_FLAG" val=""/>
</p:tagLst>
</file>

<file path=ppt/tags/tag129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30.xml><?xml version="1.0" encoding="utf-8"?>
<p:tagLst xmlns:p="http://schemas.openxmlformats.org/presentationml/2006/main">
  <p:tag name="KSO_WM_BEAUTIFY_FLAG" val=""/>
</p:tagLst>
</file>

<file path=ppt/tags/tag131.xml><?xml version="1.0" encoding="utf-8"?>
<p:tagLst xmlns:p="http://schemas.openxmlformats.org/presentationml/2006/main">
  <p:tag name="KSO_WM_BEAUTIFY_FLAG" val=""/>
</p:tagLst>
</file>

<file path=ppt/tags/tag132.xml><?xml version="1.0" encoding="utf-8"?>
<p:tagLst xmlns:p="http://schemas.openxmlformats.org/presentationml/2006/main">
  <p:tag name="KSO_WM_BEAUTIFY_FLAG" val=""/>
</p:tagLst>
</file>

<file path=ppt/tags/tag133.xml><?xml version="1.0" encoding="utf-8"?>
<p:tagLst xmlns:p="http://schemas.openxmlformats.org/presentationml/2006/main">
  <p:tag name="KSO_WM_BEAUTIFY_FLAG" val=""/>
</p:tagLst>
</file>

<file path=ppt/tags/tag134.xml><?xml version="1.0" encoding="utf-8"?>
<p:tagLst xmlns:p="http://schemas.openxmlformats.org/presentationml/2006/main">
  <p:tag name="KSO_WM_BEAUTIFY_FLAG" val=""/>
</p:tagLst>
</file>

<file path=ppt/tags/tag135.xml><?xml version="1.0" encoding="utf-8"?>
<p:tagLst xmlns:p="http://schemas.openxmlformats.org/presentationml/2006/main">
  <p:tag name="KSO_WM_BEAUTIFY_FLAG" val=""/>
</p:tagLst>
</file>

<file path=ppt/tags/tag136.xml><?xml version="1.0" encoding="utf-8"?>
<p:tagLst xmlns:p="http://schemas.openxmlformats.org/presentationml/2006/main">
  <p:tag name="KSO_WM_BEAUTIFY_FLAG" val=""/>
</p:tagLst>
</file>

<file path=ppt/tags/tag137.xml><?xml version="1.0" encoding="utf-8"?>
<p:tagLst xmlns:p="http://schemas.openxmlformats.org/presentationml/2006/main">
  <p:tag name="KSO_WM_BEAUTIFY_FLAG" val=""/>
</p:tagLst>
</file>

<file path=ppt/tags/tag138.xml><?xml version="1.0" encoding="utf-8"?>
<p:tagLst xmlns:p="http://schemas.openxmlformats.org/presentationml/2006/main">
  <p:tag name="KSO_WM_BEAUTIFY_FLAG" val=""/>
</p:tagLst>
</file>

<file path=ppt/tags/tag139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40.xml><?xml version="1.0" encoding="utf-8"?>
<p:tagLst xmlns:p="http://schemas.openxmlformats.org/presentationml/2006/main">
  <p:tag name="KSO_WM_BEAUTIFY_FLAG" val=""/>
</p:tagLst>
</file>

<file path=ppt/tags/tag141.xml><?xml version="1.0" encoding="utf-8"?>
<p:tagLst xmlns:p="http://schemas.openxmlformats.org/presentationml/2006/main">
  <p:tag name="KSO_WM_BEAUTIFY_FLAG" val=""/>
</p:tagLst>
</file>

<file path=ppt/tags/tag142.xml><?xml version="1.0" encoding="utf-8"?>
<p:tagLst xmlns:p="http://schemas.openxmlformats.org/presentationml/2006/main">
  <p:tag name="KSO_WM_BEAUTIFY_FLAG" val=""/>
</p:tagLst>
</file>

<file path=ppt/tags/tag143.xml><?xml version="1.0" encoding="utf-8"?>
<p:tagLst xmlns:p="http://schemas.openxmlformats.org/presentationml/2006/main">
  <p:tag name="KSO_WM_BEAUTIFY_FLAG" val=""/>
</p:tagLst>
</file>

<file path=ppt/tags/tag144.xml><?xml version="1.0" encoding="utf-8"?>
<p:tagLst xmlns:p="http://schemas.openxmlformats.org/presentationml/2006/main">
  <p:tag name="KSO_WM_BEAUTIFY_FLAG" val=""/>
</p:tagLst>
</file>

<file path=ppt/tags/tag145.xml><?xml version="1.0" encoding="utf-8"?>
<p:tagLst xmlns:p="http://schemas.openxmlformats.org/presentationml/2006/main">
  <p:tag name="KSO_WM_BEAUTIFY_FLAG" val=""/>
</p:tagLst>
</file>

<file path=ppt/tags/tag146.xml><?xml version="1.0" encoding="utf-8"?>
<p:tagLst xmlns:p="http://schemas.openxmlformats.org/presentationml/2006/main">
  <p:tag name="KSO_WM_BEAUTIFY_FLAG" val=""/>
</p:tagLst>
</file>

<file path=ppt/tags/tag147.xml><?xml version="1.0" encoding="utf-8"?>
<p:tagLst xmlns:p="http://schemas.openxmlformats.org/presentationml/2006/main">
  <p:tag name="KSO_WM_BEAUTIFY_FLAG" val=""/>
</p:tagLst>
</file>

<file path=ppt/tags/tag148.xml><?xml version="1.0" encoding="utf-8"?>
<p:tagLst xmlns:p="http://schemas.openxmlformats.org/presentationml/2006/main">
  <p:tag name="KSO_WM_BEAUTIFY_FLAG" val=""/>
</p:tagLst>
</file>

<file path=ppt/tags/tag149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50.xml><?xml version="1.0" encoding="utf-8"?>
<p:tagLst xmlns:p="http://schemas.openxmlformats.org/presentationml/2006/main">
  <p:tag name="KSO_WM_BEAUTIFY_FLAG" val=""/>
</p:tagLst>
</file>

<file path=ppt/tags/tag151.xml><?xml version="1.0" encoding="utf-8"?>
<p:tagLst xmlns:p="http://schemas.openxmlformats.org/presentationml/2006/main">
  <p:tag name="KSO_WM_BEAUTIFY_FLAG" val=""/>
</p:tagLst>
</file>

<file path=ppt/tags/tag152.xml><?xml version="1.0" encoding="utf-8"?>
<p:tagLst xmlns:p="http://schemas.openxmlformats.org/presentationml/2006/main">
  <p:tag name="KSO_WM_BEAUTIFY_FLAG" val=""/>
</p:tagLst>
</file>

<file path=ppt/tags/tag153.xml><?xml version="1.0" encoding="utf-8"?>
<p:tagLst xmlns:p="http://schemas.openxmlformats.org/presentationml/2006/main">
  <p:tag name="KSO_WM_BEAUTIFY_FLAG" val=""/>
</p:tagLst>
</file>

<file path=ppt/tags/tag154.xml><?xml version="1.0" encoding="utf-8"?>
<p:tagLst xmlns:p="http://schemas.openxmlformats.org/presentationml/2006/main">
  <p:tag name="KSO_WM_BEAUTIFY_FLAG" val=""/>
</p:tagLst>
</file>

<file path=ppt/tags/tag155.xml><?xml version="1.0" encoding="utf-8"?>
<p:tagLst xmlns:p="http://schemas.openxmlformats.org/presentationml/2006/main">
  <p:tag name="KSO_WM_BEAUTIFY_FLAG" val=""/>
</p:tagLst>
</file>

<file path=ppt/tags/tag156.xml><?xml version="1.0" encoding="utf-8"?>
<p:tagLst xmlns:p="http://schemas.openxmlformats.org/presentationml/2006/main">
  <p:tag name="KSO_WM_BEAUTIFY_FLAG" val=""/>
</p:tagLst>
</file>

<file path=ppt/tags/tag157.xml><?xml version="1.0" encoding="utf-8"?>
<p:tagLst xmlns:p="http://schemas.openxmlformats.org/presentationml/2006/main">
  <p:tag name="KSO_WM_BEAUTIFY_FLAG" val=""/>
</p:tagLst>
</file>

<file path=ppt/tags/tag158.xml><?xml version="1.0" encoding="utf-8"?>
<p:tagLst xmlns:p="http://schemas.openxmlformats.org/presentationml/2006/main">
  <p:tag name="KSO_WM_BEAUTIFY_FLAG" val=""/>
</p:tagLst>
</file>

<file path=ppt/tags/tag159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60.xml><?xml version="1.0" encoding="utf-8"?>
<p:tagLst xmlns:p="http://schemas.openxmlformats.org/presentationml/2006/main">
  <p:tag name="KSO_WM_BEAUTIFY_FLAG" val=""/>
</p:tagLst>
</file>

<file path=ppt/tags/tag161.xml><?xml version="1.0" encoding="utf-8"?>
<p:tagLst xmlns:p="http://schemas.openxmlformats.org/presentationml/2006/main">
  <p:tag name="KSO_WM_BEAUTIFY_FLAG" val=""/>
</p:tagLst>
</file>

<file path=ppt/tags/tag162.xml><?xml version="1.0" encoding="utf-8"?>
<p:tagLst xmlns:p="http://schemas.openxmlformats.org/presentationml/2006/main">
  <p:tag name="KSO_WM_BEAUTIFY_FLAG" val=""/>
</p:tagLst>
</file>

<file path=ppt/tags/tag163.xml><?xml version="1.0" encoding="utf-8"?>
<p:tagLst xmlns:p="http://schemas.openxmlformats.org/presentationml/2006/main">
  <p:tag name="KSO_WM_BEAUTIFY_FLAG" val=""/>
</p:tagLst>
</file>

<file path=ppt/tags/tag164.xml><?xml version="1.0" encoding="utf-8"?>
<p:tagLst xmlns:p="http://schemas.openxmlformats.org/presentationml/2006/main">
  <p:tag name="KSO_WM_BEAUTIFY_FLAG" val=""/>
</p:tagLst>
</file>

<file path=ppt/tags/tag165.xml><?xml version="1.0" encoding="utf-8"?>
<p:tagLst xmlns:p="http://schemas.openxmlformats.org/presentationml/2006/main">
  <p:tag name="KSO_WM_BEAUTIFY_FLAG" val=""/>
</p:tagLst>
</file>

<file path=ppt/tags/tag166.xml><?xml version="1.0" encoding="utf-8"?>
<p:tagLst xmlns:p="http://schemas.openxmlformats.org/presentationml/2006/main">
  <p:tag name="KSO_WM_BEAUTIFY_FLAG" val=""/>
</p:tagLst>
</file>

<file path=ppt/tags/tag167.xml><?xml version="1.0" encoding="utf-8"?>
<p:tagLst xmlns:p="http://schemas.openxmlformats.org/presentationml/2006/main">
  <p:tag name="KSO_WM_BEAUTIFY_FLAG" val=""/>
</p:tagLst>
</file>

<file path=ppt/tags/tag168.xml><?xml version="1.0" encoding="utf-8"?>
<p:tagLst xmlns:p="http://schemas.openxmlformats.org/presentationml/2006/main">
  <p:tag name="KSO_WM_BEAUTIFY_FLAG" val=""/>
</p:tagLst>
</file>

<file path=ppt/tags/tag169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70.xml><?xml version="1.0" encoding="utf-8"?>
<p:tagLst xmlns:p="http://schemas.openxmlformats.org/presentationml/2006/main">
  <p:tag name="KSO_WM_BEAUTIFY_FLAG" val=""/>
</p:tagLst>
</file>

<file path=ppt/tags/tag171.xml><?xml version="1.0" encoding="utf-8"?>
<p:tagLst xmlns:p="http://schemas.openxmlformats.org/presentationml/2006/main">
  <p:tag name="KSO_WM_BEAUTIFY_FLAG" val=""/>
</p:tagLst>
</file>

<file path=ppt/tags/tag172.xml><?xml version="1.0" encoding="utf-8"?>
<p:tagLst xmlns:p="http://schemas.openxmlformats.org/presentationml/2006/main">
  <p:tag name="KSO_WM_BEAUTIFY_FLAG" val=""/>
</p:tagLst>
</file>

<file path=ppt/tags/tag173.xml><?xml version="1.0" encoding="utf-8"?>
<p:tagLst xmlns:p="http://schemas.openxmlformats.org/presentationml/2006/main">
  <p:tag name="KSO_WM_BEAUTIFY_FLAG" val=""/>
</p:tagLst>
</file>

<file path=ppt/tags/tag174.xml><?xml version="1.0" encoding="utf-8"?>
<p:tagLst xmlns:p="http://schemas.openxmlformats.org/presentationml/2006/main">
  <p:tag name="KSO_WM_BEAUTIFY_FLAG" val=""/>
</p:tagLst>
</file>

<file path=ppt/tags/tag175.xml><?xml version="1.0" encoding="utf-8"?>
<p:tagLst xmlns:p="http://schemas.openxmlformats.org/presentationml/2006/main">
  <p:tag name="KSO_WM_BEAUTIFY_FLAG" val=""/>
</p:tagLst>
</file>

<file path=ppt/tags/tag176.xml><?xml version="1.0" encoding="utf-8"?>
<p:tagLst xmlns:p="http://schemas.openxmlformats.org/presentationml/2006/main">
  <p:tag name="KSO_WM_BEAUTIFY_FLAG" val=""/>
</p:tagLst>
</file>

<file path=ppt/tags/tag177.xml><?xml version="1.0" encoding="utf-8"?>
<p:tagLst xmlns:p="http://schemas.openxmlformats.org/presentationml/2006/main">
  <p:tag name="KSO_WM_UNIT_PLACING_PICTURE_USER_VIEWPORT" val="{&quot;height&quot;:4230,&quot;width&quot;:5595}"/>
  <p:tag name="KSO_WM_BEAUTIFY_FLAG" val=""/>
</p:tagLst>
</file>

<file path=ppt/tags/tag178.xml><?xml version="1.0" encoding="utf-8"?>
<p:tagLst xmlns:p="http://schemas.openxmlformats.org/presentationml/2006/main">
  <p:tag name="KSO_WM_UNIT_PLACING_PICTURE_USER_VIEWPORT" val="{&quot;height&quot;:4230,&quot;width&quot;:5595}"/>
  <p:tag name="KSO_WM_BEAUTIFY_FLAG" val=""/>
</p:tagLst>
</file>

<file path=ppt/tags/tag179.xml><?xml version="1.0" encoding="utf-8"?>
<p:tagLst xmlns:p="http://schemas.openxmlformats.org/presentationml/2006/main">
  <p:tag name="KSO_WM_UNIT_PLACING_PICTURE_USER_VIEWPORT" val="{&quot;height&quot;:4230,&quot;width&quot;:5595}"/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80.xml><?xml version="1.0" encoding="utf-8"?>
<p:tagLst xmlns:p="http://schemas.openxmlformats.org/presentationml/2006/main">
  <p:tag name="KSO_WM_UNIT_PLACING_PICTURE_USER_VIEWPORT" val="{&quot;height&quot;:4230,&quot;width&quot;:5595}"/>
  <p:tag name="KSO_WM_BEAUTIFY_FLAG" val=""/>
</p:tagLst>
</file>

<file path=ppt/tags/tag181.xml><?xml version="1.0" encoding="utf-8"?>
<p:tagLst xmlns:p="http://schemas.openxmlformats.org/presentationml/2006/main">
  <p:tag name="KSO_WM_UNIT_PLACING_PICTURE_USER_VIEWPORT" val="{&quot;height&quot;:4230,&quot;width&quot;:5595}"/>
  <p:tag name="KSO_WM_BEAUTIFY_FLAG" val=""/>
</p:tagLst>
</file>

<file path=ppt/tags/tag182.xml><?xml version="1.0" encoding="utf-8"?>
<p:tagLst xmlns:p="http://schemas.openxmlformats.org/presentationml/2006/main">
  <p:tag name="KSO_WM_UNIT_PLACING_PICTURE_USER_VIEWPORT" val="{&quot;height&quot;:4230,&quot;width&quot;:5595}"/>
  <p:tag name="KSO_WM_BEAUTIFY_FLAG" val=""/>
</p:tagLst>
</file>

<file path=ppt/tags/tag183.xml><?xml version="1.0" encoding="utf-8"?>
<p:tagLst xmlns:p="http://schemas.openxmlformats.org/presentationml/2006/main">
  <p:tag name="KSO_WM_BEAUTIFY_FLAG" val=""/>
</p:tagLst>
</file>

<file path=ppt/tags/tag184.xml><?xml version="1.0" encoding="utf-8"?>
<p:tagLst xmlns:p="http://schemas.openxmlformats.org/presentationml/2006/main">
  <p:tag name="KSO_WM_BEAUTIFY_FLAG" val=""/>
</p:tagLst>
</file>

<file path=ppt/tags/tag185.xml><?xml version="1.0" encoding="utf-8"?>
<p:tagLst xmlns:p="http://schemas.openxmlformats.org/presentationml/2006/main">
  <p:tag name="KSO_WM_BEAUTIFY_FLAG" val=""/>
</p:tagLst>
</file>

<file path=ppt/tags/tag186.xml><?xml version="1.0" encoding="utf-8"?>
<p:tagLst xmlns:p="http://schemas.openxmlformats.org/presentationml/2006/main">
  <p:tag name="KSO_WM_BEAUTIFY_FLAG" val=""/>
</p:tagLst>
</file>

<file path=ppt/tags/tag187.xml><?xml version="1.0" encoding="utf-8"?>
<p:tagLst xmlns:p="http://schemas.openxmlformats.org/presentationml/2006/main">
  <p:tag name="KSO_WM_BEAUTIFY_FLAG" val=""/>
</p:tagLst>
</file>

<file path=ppt/tags/tag188.xml><?xml version="1.0" encoding="utf-8"?>
<p:tagLst xmlns:p="http://schemas.openxmlformats.org/presentationml/2006/main">
  <p:tag name="KSO_WM_BEAUTIFY_FLAG" val=""/>
</p:tagLst>
</file>

<file path=ppt/tags/tag189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190.xml><?xml version="1.0" encoding="utf-8"?>
<p:tagLst xmlns:p="http://schemas.openxmlformats.org/presentationml/2006/main">
  <p:tag name="KSO_WM_BEAUTIFY_FLAG" val=""/>
</p:tagLst>
</file>

<file path=ppt/tags/tag191.xml><?xml version="1.0" encoding="utf-8"?>
<p:tagLst xmlns:p="http://schemas.openxmlformats.org/presentationml/2006/main">
  <p:tag name="KSO_WM_BEAUTIFY_FLAG" val=""/>
</p:tagLst>
</file>

<file path=ppt/tags/tag192.xml><?xml version="1.0" encoding="utf-8"?>
<p:tagLst xmlns:p="http://schemas.openxmlformats.org/presentationml/2006/main">
  <p:tag name="KSO_WM_BEAUTIFY_FLAG" val=""/>
</p:tagLst>
</file>

<file path=ppt/tags/tag193.xml><?xml version="1.0" encoding="utf-8"?>
<p:tagLst xmlns:p="http://schemas.openxmlformats.org/presentationml/2006/main">
  <p:tag name="KSO_WM_BEAUTIFY_FLAG" val=""/>
</p:tagLst>
</file>

<file path=ppt/tags/tag194.xml><?xml version="1.0" encoding="utf-8"?>
<p:tagLst xmlns:p="http://schemas.openxmlformats.org/presentationml/2006/main">
  <p:tag name="KSO_WM_BEAUTIFY_FLAG" val=""/>
</p:tagLst>
</file>

<file path=ppt/tags/tag195.xml><?xml version="1.0" encoding="utf-8"?>
<p:tagLst xmlns:p="http://schemas.openxmlformats.org/presentationml/2006/main">
  <p:tag name="KSO_WM_BEAUTIFY_FLAG" val=""/>
</p:tagLst>
</file>

<file path=ppt/tags/tag196.xml><?xml version="1.0" encoding="utf-8"?>
<p:tagLst xmlns:p="http://schemas.openxmlformats.org/presentationml/2006/main">
  <p:tag name="KSO_WM_BEAUTIFY_FLAG" val=""/>
</p:tagLst>
</file>

<file path=ppt/tags/tag197.xml><?xml version="1.0" encoding="utf-8"?>
<p:tagLst xmlns:p="http://schemas.openxmlformats.org/presentationml/2006/main">
  <p:tag name="KSO_WM_BEAUTIFY_FLAG" val=""/>
</p:tagLst>
</file>

<file path=ppt/tags/tag198.xml><?xml version="1.0" encoding="utf-8"?>
<p:tagLst xmlns:p="http://schemas.openxmlformats.org/presentationml/2006/main">
  <p:tag name="KSO_WM_BEAUTIFY_FLAG" val=""/>
</p:tagLst>
</file>

<file path=ppt/tags/tag19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  <p:tag name="KSO_WM_UNIT_PLACING_PICTURE_USER_VIEWPORT" val="{&quot;height&quot;:4230,&quot;width&quot;:5595}"/>
</p:tagLst>
</file>

<file path=ppt/tags/tag20.xml><?xml version="1.0" encoding="utf-8"?>
<p:tagLst xmlns:p="http://schemas.openxmlformats.org/presentationml/2006/main">
  <p:tag name="KSO_WM_BEAUTIFY_FLAG" val=""/>
</p:tagLst>
</file>

<file path=ppt/tags/tag200.xml><?xml version="1.0" encoding="utf-8"?>
<p:tagLst xmlns:p="http://schemas.openxmlformats.org/presentationml/2006/main">
  <p:tag name="KSO_WM_BEAUTIFY_FLAG" val=""/>
</p:tagLst>
</file>

<file path=ppt/tags/tag201.xml><?xml version="1.0" encoding="utf-8"?>
<p:tagLst xmlns:p="http://schemas.openxmlformats.org/presentationml/2006/main">
  <p:tag name="KSO_WM_BEAUTIFY_FLAG" val=""/>
</p:tagLst>
</file>

<file path=ppt/tags/tag202.xml><?xml version="1.0" encoding="utf-8"?>
<p:tagLst xmlns:p="http://schemas.openxmlformats.org/presentationml/2006/main">
  <p:tag name="KSO_WM_BEAUTIFY_FLAG" val=""/>
</p:tagLst>
</file>

<file path=ppt/tags/tag203.xml><?xml version="1.0" encoding="utf-8"?>
<p:tagLst xmlns:p="http://schemas.openxmlformats.org/presentationml/2006/main">
  <p:tag name="KSO_WM_BEAUTIFY_FLAG" val=""/>
</p:tagLst>
</file>

<file path=ppt/tags/tag204.xml><?xml version="1.0" encoding="utf-8"?>
<p:tagLst xmlns:p="http://schemas.openxmlformats.org/presentationml/2006/main">
  <p:tag name="KSO_WM_BEAUTIFY_FLAG" val=""/>
</p:tagLst>
</file>

<file path=ppt/tags/tag205.xml><?xml version="1.0" encoding="utf-8"?>
<p:tagLst xmlns:p="http://schemas.openxmlformats.org/presentationml/2006/main">
  <p:tag name="KSO_WM_BEAUTIFY_FLAG" val=""/>
</p:tagLst>
</file>

<file path=ppt/tags/tag206.xml><?xml version="1.0" encoding="utf-8"?>
<p:tagLst xmlns:p="http://schemas.openxmlformats.org/presentationml/2006/main">
  <p:tag name="KSO_WM_BEAUTIFY_FLAG" val=""/>
</p:tagLst>
</file>

<file path=ppt/tags/tag207.xml><?xml version="1.0" encoding="utf-8"?>
<p:tagLst xmlns:p="http://schemas.openxmlformats.org/presentationml/2006/main">
  <p:tag name="KSO_WM_BEAUTIFY_FLAG" val=""/>
</p:tagLst>
</file>

<file path=ppt/tags/tag208.xml><?xml version="1.0" encoding="utf-8"?>
<p:tagLst xmlns:p="http://schemas.openxmlformats.org/presentationml/2006/main">
  <p:tag name="KSO_WM_BEAUTIFY_FLAG" val=""/>
</p:tagLst>
</file>

<file path=ppt/tags/tag209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10.xml><?xml version="1.0" encoding="utf-8"?>
<p:tagLst xmlns:p="http://schemas.openxmlformats.org/presentationml/2006/main">
  <p:tag name="KSO_WM_BEAUTIFY_FLAG" val=""/>
</p:tagLst>
</file>

<file path=ppt/tags/tag211.xml><?xml version="1.0" encoding="utf-8"?>
<p:tagLst xmlns:p="http://schemas.openxmlformats.org/presentationml/2006/main">
  <p:tag name="KSO_WM_BEAUTIFY_FLAG" val=""/>
</p:tagLst>
</file>

<file path=ppt/tags/tag212.xml><?xml version="1.0" encoding="utf-8"?>
<p:tagLst xmlns:p="http://schemas.openxmlformats.org/presentationml/2006/main">
  <p:tag name="KSO_WM_BEAUTIFY_FLAG" val=""/>
</p:tagLst>
</file>

<file path=ppt/tags/tag213.xml><?xml version="1.0" encoding="utf-8"?>
<p:tagLst xmlns:p="http://schemas.openxmlformats.org/presentationml/2006/main">
  <p:tag name="KSO_WM_BEAUTIFY_FLAG" val=""/>
</p:tagLst>
</file>

<file path=ppt/tags/tag214.xml><?xml version="1.0" encoding="utf-8"?>
<p:tagLst xmlns:p="http://schemas.openxmlformats.org/presentationml/2006/main">
  <p:tag name="KSO_WM_BEAUTIFY_FLAG" val=""/>
</p:tagLst>
</file>

<file path=ppt/tags/tag215.xml><?xml version="1.0" encoding="utf-8"?>
<p:tagLst xmlns:p="http://schemas.openxmlformats.org/presentationml/2006/main">
  <p:tag name="KSO_WM_BEAUTIFY_FLAG" val=""/>
</p:tagLst>
</file>

<file path=ppt/tags/tag216.xml><?xml version="1.0" encoding="utf-8"?>
<p:tagLst xmlns:p="http://schemas.openxmlformats.org/presentationml/2006/main">
  <p:tag name="KSO_WM_BEAUTIFY_FLAG" val=""/>
</p:tagLst>
</file>

<file path=ppt/tags/tag217.xml><?xml version="1.0" encoding="utf-8"?>
<p:tagLst xmlns:p="http://schemas.openxmlformats.org/presentationml/2006/main">
  <p:tag name="KSO_WM_BEAUTIFY_FLAG" val=""/>
</p:tagLst>
</file>

<file path=ppt/tags/tag218.xml><?xml version="1.0" encoding="utf-8"?>
<p:tagLst xmlns:p="http://schemas.openxmlformats.org/presentationml/2006/main">
  <p:tag name="KSO_WM_BEAUTIFY_FLAG" val=""/>
</p:tagLst>
</file>

<file path=ppt/tags/tag219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20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  <p:tag name="KSO_WM_UNIT_PLACING_PICTURE_USER_VIEWPORT" val="{&quot;height&quot;:4230,&quot;width&quot;:5595}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  <p:tag name="KSO_WM_UNIT_PLACING_PICTURE_USER_VIEWPORT" val="{&quot;height&quot;:4230,&quot;width&quot;:5595}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UNIT_PLACING_PICTURE_USER_VIEWPORT" val="{&quot;height&quot;:4230,&quot;width&quot;:5595}"/>
</p:tagLst>
</file>

<file path=ppt/tags/tag46.xml><?xml version="1.0" encoding="utf-8"?>
<p:tagLst xmlns:p="http://schemas.openxmlformats.org/presentationml/2006/main">
  <p:tag name="KSO_WM_UNIT_PLACING_PICTURE_USER_VIEWPORT" val="{&quot;height&quot;:4230,&quot;width&quot;:5595}"/>
</p:tagLst>
</file>

<file path=ppt/tags/tag47.xml><?xml version="1.0" encoding="utf-8"?>
<p:tagLst xmlns:p="http://schemas.openxmlformats.org/presentationml/2006/main">
  <p:tag name="KSO_WM_UNIT_PLACING_PICTURE_USER_VIEWPORT" val="{&quot;height&quot;:4230,&quot;width&quot;:5595}"/>
</p:tagLst>
</file>

<file path=ppt/tags/tag48.xml><?xml version="1.0" encoding="utf-8"?>
<p:tagLst xmlns:p="http://schemas.openxmlformats.org/presentationml/2006/main">
  <p:tag name="KSO_WM_UNIT_PLACING_PICTURE_USER_VIEWPORT" val="{&quot;height&quot;:4230,&quot;width&quot;:5595}"/>
</p:tagLst>
</file>

<file path=ppt/tags/tag49.xml><?xml version="1.0" encoding="utf-8"?>
<p:tagLst xmlns:p="http://schemas.openxmlformats.org/presentationml/2006/main">
  <p:tag name="KSO_WM_UNIT_PLACING_PICTURE_USER_VIEWPORT" val="{&quot;height&quot;:4230,&quot;width&quot;:5595}"/>
</p:tagLst>
</file>

<file path=ppt/tags/tag5.xml><?xml version="1.0" encoding="utf-8"?>
<p:tagLst xmlns:p="http://schemas.openxmlformats.org/presentationml/2006/main">
  <p:tag name="KSO_WM_BEAUTIFY_FLAG" val=""/>
  <p:tag name="KSO_WM_UNIT_PLACING_PICTURE_USER_VIEWPORT" val="{&quot;height&quot;:4230,&quot;width&quot;:5595}"/>
</p:tagLst>
</file>

<file path=ppt/tags/tag50.xml><?xml version="1.0" encoding="utf-8"?>
<p:tagLst xmlns:p="http://schemas.openxmlformats.org/presentationml/2006/main">
  <p:tag name="KSO_WM_UNIT_PLACING_PICTURE_USER_VIEWPORT" val="{&quot;height&quot;:4230,&quot;width&quot;:5595}"/>
</p:tagLst>
</file>

<file path=ppt/tags/tag51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BEAUTIFY_FLAG" val=""/>
</p:tagLst>
</file>

<file path=ppt/tags/tag53.xml><?xml version="1.0" encoding="utf-8"?>
<p:tagLst xmlns:p="http://schemas.openxmlformats.org/presentationml/2006/main">
  <p:tag name="KSO_WM_BEAUTIFY_FLAG" val=""/>
</p:tagLst>
</file>

<file path=ppt/tags/tag54.xml><?xml version="1.0" encoding="utf-8"?>
<p:tagLst xmlns:p="http://schemas.openxmlformats.org/presentationml/2006/main">
  <p:tag name="KSO_WM_BEAUTIFY_FLAG" val=""/>
</p:tagLst>
</file>

<file path=ppt/tags/tag55.xml><?xml version="1.0" encoding="utf-8"?>
<p:tagLst xmlns:p="http://schemas.openxmlformats.org/presentationml/2006/main">
  <p:tag name="KSO_WM_BEAUTIFY_FLAG" val=""/>
</p:tagLst>
</file>

<file path=ppt/tags/tag56.xml><?xml version="1.0" encoding="utf-8"?>
<p:tagLst xmlns:p="http://schemas.openxmlformats.org/presentationml/2006/main">
  <p:tag name="KSO_WM_BEAUTIFY_FLAG" val=""/>
</p:tagLst>
</file>

<file path=ppt/tags/tag57.xml><?xml version="1.0" encoding="utf-8"?>
<p:tagLst xmlns:p="http://schemas.openxmlformats.org/presentationml/2006/main">
  <p:tag name="KSO_WM_BEAUTIFY_FLAG" val=""/>
</p:tagLst>
</file>

<file path=ppt/tags/tag58.xml><?xml version="1.0" encoding="utf-8"?>
<p:tagLst xmlns:p="http://schemas.openxmlformats.org/presentationml/2006/main">
  <p:tag name="KSO_WM_BEAUTIFY_FLAG" val=""/>
</p:tagLst>
</file>

<file path=ppt/tags/tag59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  <p:tag name="KSO_WM_UNIT_PLACING_PICTURE_USER_VIEWPORT" val="{&quot;height&quot;:4230,&quot;width&quot;:5595}"/>
</p:tagLst>
</file>

<file path=ppt/tags/tag60.xml><?xml version="1.0" encoding="utf-8"?>
<p:tagLst xmlns:p="http://schemas.openxmlformats.org/presentationml/2006/main">
  <p:tag name="KSO_WM_BEAUTIFY_FLAG" val=""/>
</p:tagLst>
</file>

<file path=ppt/tags/tag61.xml><?xml version="1.0" encoding="utf-8"?>
<p:tagLst xmlns:p="http://schemas.openxmlformats.org/presentationml/2006/main">
  <p:tag name="KSO_WM_BEAUTIFY_FLAG" val=""/>
</p:tagLst>
</file>

<file path=ppt/tags/tag62.xml><?xml version="1.0" encoding="utf-8"?>
<p:tagLst xmlns:p="http://schemas.openxmlformats.org/presentationml/2006/main">
  <p:tag name="KSO_WM_BEAUTIFY_FLAG" val="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BEAUTIFY_FLAG" val="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BEAUTIFY_FLAG" val="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"/>
</p:tagLst>
</file>

<file path=ppt/tags/tag85.xml><?xml version="1.0" encoding="utf-8"?>
<p:tagLst xmlns:p="http://schemas.openxmlformats.org/presentationml/2006/main">
  <p:tag name="KSO_WM_BEAUTIFY_FLAG" val=""/>
</p:tagLst>
</file>

<file path=ppt/tags/tag86.xml><?xml version="1.0" encoding="utf-8"?>
<p:tagLst xmlns:p="http://schemas.openxmlformats.org/presentationml/2006/main">
  <p:tag name="KSO_WM_BEAUTIFY_FLAG" val=""/>
</p:tagLst>
</file>

<file path=ppt/tags/tag87.xml><?xml version="1.0" encoding="utf-8"?>
<p:tagLst xmlns:p="http://schemas.openxmlformats.org/presentationml/2006/main">
  <p:tag name="KSO_WM_BEAUTIFY_FLAG" val=""/>
</p:tagLst>
</file>

<file path=ppt/tags/tag88.xml><?xml version="1.0" encoding="utf-8"?>
<p:tagLst xmlns:p="http://schemas.openxmlformats.org/presentationml/2006/main">
  <p:tag name="KSO_WM_BEAUTIFY_FLAG" val=""/>
</p:tagLst>
</file>

<file path=ppt/tags/tag89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ags/tag90.xml><?xml version="1.0" encoding="utf-8"?>
<p:tagLst xmlns:p="http://schemas.openxmlformats.org/presentationml/2006/main">
  <p:tag name="KSO_WM_BEAUTIFY_FLAG" val=""/>
</p:tagLst>
</file>

<file path=ppt/tags/tag91.xml><?xml version="1.0" encoding="utf-8"?>
<p:tagLst xmlns:p="http://schemas.openxmlformats.org/presentationml/2006/main">
  <p:tag name="KSO_WM_BEAUTIFY_FLAG" val=""/>
</p:tagLst>
</file>

<file path=ppt/tags/tag92.xml><?xml version="1.0" encoding="utf-8"?>
<p:tagLst xmlns:p="http://schemas.openxmlformats.org/presentationml/2006/main">
  <p:tag name="KSO_WM_BEAUTIFY_FLAG" val=""/>
</p:tagLst>
</file>

<file path=ppt/tags/tag93.xml><?xml version="1.0" encoding="utf-8"?>
<p:tagLst xmlns:p="http://schemas.openxmlformats.org/presentationml/2006/main">
  <p:tag name="KSO_WM_BEAUTIFY_FLAG" val=""/>
</p:tagLst>
</file>

<file path=ppt/tags/tag94.xml><?xml version="1.0" encoding="utf-8"?>
<p:tagLst xmlns:p="http://schemas.openxmlformats.org/presentationml/2006/main">
  <p:tag name="KSO_WM_BEAUTIFY_FLAG" val=""/>
</p:tagLst>
</file>

<file path=ppt/tags/tag95.xml><?xml version="1.0" encoding="utf-8"?>
<p:tagLst xmlns:p="http://schemas.openxmlformats.org/presentationml/2006/main">
  <p:tag name="KSO_WM_BEAUTIFY_FLAG" val=""/>
</p:tagLst>
</file>

<file path=ppt/tags/tag96.xml><?xml version="1.0" encoding="utf-8"?>
<p:tagLst xmlns:p="http://schemas.openxmlformats.org/presentationml/2006/main">
  <p:tag name="KSO_WM_BEAUTIFY_FLAG" val=""/>
</p:tagLst>
</file>

<file path=ppt/tags/tag97.xml><?xml version="1.0" encoding="utf-8"?>
<p:tagLst xmlns:p="http://schemas.openxmlformats.org/presentationml/2006/main">
  <p:tag name="KSO_WM_BEAUTIFY_FLAG" val=""/>
</p:tagLst>
</file>

<file path=ppt/tags/tag98.xml><?xml version="1.0" encoding="utf-8"?>
<p:tagLst xmlns:p="http://schemas.openxmlformats.org/presentationml/2006/main">
  <p:tag name="KSO_WM_BEAUTIFY_FLAG" val=""/>
</p:tagLst>
</file>

<file path=ppt/tags/tag9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WPS 演示</Application>
  <PresentationFormat>宽屏</PresentationFormat>
  <Paragraphs>22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6" baseType="lpstr">
      <vt:lpstr>Arial</vt:lpstr>
      <vt:lpstr>宋体</vt:lpstr>
      <vt:lpstr>Wingdings</vt:lpstr>
      <vt:lpstr>微软雅黑</vt:lpstr>
      <vt:lpstr>Calibri</vt:lpstr>
      <vt:lpstr>Arial Unicode MS</vt:lpstr>
      <vt:lpstr>Office 主题</vt:lpstr>
      <vt:lpstr>数学：动物运动会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user</cp:lastModifiedBy>
  <cp:revision>5</cp:revision>
  <dcterms:created xsi:type="dcterms:W3CDTF">2023-02-20T08:11:00Z</dcterms:created>
  <dcterms:modified xsi:type="dcterms:W3CDTF">2025-02-17T00:32:15Z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D045DF0E35434E439B56E26FFEEDD7EE</vt:lpwstr>
  </property>
  <property fmtid="{D5CDD505-2E9C-101B-9397-08002B2CF9AE}" pid="3" name="KSOProductBuildVer">
    <vt:lpwstr>2052-11.8.2.8506</vt:lpwstr>
  </property>
</Properties>
</file>