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57" r:id="rId5"/>
    <p:sldId id="258" r:id="rId6"/>
    <p:sldId id="256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3.png"/><Relationship Id="rId5" Type="http://schemas.openxmlformats.org/officeDocument/2006/relationships/tags" Target="../tags/tag137.xml"/><Relationship Id="rId4" Type="http://schemas.openxmlformats.org/officeDocument/2006/relationships/image" Target="../media/image2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9" Type="http://schemas.openxmlformats.org/officeDocument/2006/relationships/tags" Target="../tags/tag168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image" Target="../media/image7.png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74.xml"/><Relationship Id="rId7" Type="http://schemas.openxmlformats.org/officeDocument/2006/relationships/image" Target="../media/image8.png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1" Type="http://schemas.openxmlformats.org/officeDocument/2006/relationships/image" Target="../media/image11.png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2" Type="http://schemas.openxmlformats.org/officeDocument/2006/relationships/image" Target="../media/image3.png"/><Relationship Id="rId11" Type="http://schemas.openxmlformats.org/officeDocument/2006/relationships/tags" Target="../tags/tag20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image" Target="../media/image15.png"/><Relationship Id="rId13" Type="http://schemas.openxmlformats.org/officeDocument/2006/relationships/tags" Target="../tags/tag218.xml"/><Relationship Id="rId12" Type="http://schemas.openxmlformats.org/officeDocument/2006/relationships/image" Target="../media/image14.png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1" Type="http://schemas.openxmlformats.org/officeDocument/2006/relationships/image" Target="../media/image17.png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4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3" Type="http://schemas.openxmlformats.org/officeDocument/2006/relationships/tags" Target="../tags/tag69.xml"/><Relationship Id="rId32" Type="http://schemas.openxmlformats.org/officeDocument/2006/relationships/tags" Target="../tags/tag68.xml"/><Relationship Id="rId31" Type="http://schemas.openxmlformats.org/officeDocument/2006/relationships/tags" Target="../tags/tag67.xml"/><Relationship Id="rId30" Type="http://schemas.openxmlformats.org/officeDocument/2006/relationships/tags" Target="../tags/tag66.xml"/><Relationship Id="rId3" Type="http://schemas.openxmlformats.org/officeDocument/2006/relationships/tags" Target="../tags/tag40.xml"/><Relationship Id="rId29" Type="http://schemas.openxmlformats.org/officeDocument/2006/relationships/tags" Target="../tags/tag65.xml"/><Relationship Id="rId28" Type="http://schemas.openxmlformats.org/officeDocument/2006/relationships/tags" Target="../tags/tag64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9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tags" Target="../tags/tag72.xm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tags" Target="../tags/tag81.xml"/><Relationship Id="rId4" Type="http://schemas.openxmlformats.org/officeDocument/2006/relationships/image" Target="../media/image2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5.xml"/><Relationship Id="rId7" Type="http://schemas.openxmlformats.org/officeDocument/2006/relationships/image" Target="../media/image5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8" Type="http://schemas.openxmlformats.org/officeDocument/2006/relationships/tags" Target="../tags/tag114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90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image" Target="../media/image3.png"/><Relationship Id="rId5" Type="http://schemas.openxmlformats.org/officeDocument/2006/relationships/tags" Target="../tags/tag120.xml"/><Relationship Id="rId4" Type="http://schemas.openxmlformats.org/officeDocument/2006/relationships/image" Target="../media/image2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3.png"/><Relationship Id="rId5" Type="http://schemas.openxmlformats.org/officeDocument/2006/relationships/tags" Target="../tags/tag129.xm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1944688" y="848995"/>
            <a:ext cx="8302625" cy="3526155"/>
            <a:chOff x="3066" y="1500"/>
            <a:chExt cx="12429" cy="608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066" y="1500"/>
              <a:ext cx="12217" cy="5840"/>
            </a:xfrm>
            <a:prstGeom prst="rect">
              <a:avLst/>
            </a:prstGeom>
            <a:solidFill>
              <a:schemeClr val="accent6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278" y="1740"/>
              <a:ext cx="12217" cy="584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>
            <a:off x="3874135" y="535940"/>
            <a:ext cx="634365" cy="568960"/>
            <a:chOff x="4052094" y="7246145"/>
            <a:chExt cx="1625600" cy="1458911"/>
          </a:xfrm>
        </p:grpSpPr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13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4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5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7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8"/>
            </p:custDataLst>
          </p:nvPr>
        </p:nvGrpSpPr>
        <p:grpSpPr>
          <a:xfrm>
            <a:off x="7619365" y="535940"/>
            <a:ext cx="634365" cy="568960"/>
            <a:chOff x="4052094" y="7246145"/>
            <a:chExt cx="1625600" cy="1458911"/>
          </a:xfrm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21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3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任意多边形: 形状 27"/>
            <p:cNvSpPr/>
            <p:nvPr>
              <p:custDataLst>
                <p:tags r:id="rId24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5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cxnSp>
        <p:nvCxnSpPr>
          <p:cNvPr id="30" name="直接连接符 29"/>
          <p:cNvCxnSpPr/>
          <p:nvPr>
            <p:custDataLst>
              <p:tags r:id="rId26"/>
            </p:custDataLst>
          </p:nvPr>
        </p:nvCxnSpPr>
        <p:spPr>
          <a:xfrm flipV="1">
            <a:off x="4186555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27"/>
            </p:custDataLst>
          </p:nvPr>
        </p:nvCxnSpPr>
        <p:spPr>
          <a:xfrm flipV="1">
            <a:off x="7936230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28"/>
            </p:custDataLst>
          </p:nvPr>
        </p:nvCxnSpPr>
        <p:spPr>
          <a:xfrm>
            <a:off x="4587875" y="2915704"/>
            <a:ext cx="32327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9"/>
            </p:custDataLst>
          </p:nvPr>
        </p:nvSpPr>
        <p:spPr>
          <a:xfrm>
            <a:off x="2161044" y="1708400"/>
            <a:ext cx="7869910" cy="110139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accent1"/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0"/>
            </p:custDataLst>
          </p:nvPr>
        </p:nvSpPr>
        <p:spPr>
          <a:xfrm>
            <a:off x="2161044" y="3001549"/>
            <a:ext cx="7869911" cy="490008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2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3" name="文本占位符 4"/>
          <p:cNvSpPr>
            <a:spLocks noGrp="1"/>
          </p:cNvSpPr>
          <p:nvPr>
            <p:ph type="body" sz="quarter" idx="14" hasCustomPrompt="1"/>
            <p:custDataLst>
              <p:tags r:id="rId31"/>
            </p:custDataLst>
          </p:nvPr>
        </p:nvSpPr>
        <p:spPr>
          <a:xfrm>
            <a:off x="6299518" y="3617784"/>
            <a:ext cx="1617662" cy="455427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5" hasCustomPrompt="1"/>
            <p:custDataLst>
              <p:tags r:id="rId32"/>
            </p:custDataLst>
          </p:nvPr>
        </p:nvSpPr>
        <p:spPr>
          <a:xfrm>
            <a:off x="4262438" y="3615656"/>
            <a:ext cx="1617662" cy="455612"/>
          </a:xfrm>
        </p:spPr>
        <p:txBody>
          <a:bodyPr lIns="100800" tIns="0" rIns="82800" bIns="0" anchor="ctr"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527050" y="652780"/>
            <a:ext cx="10953750" cy="5618480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711200" y="906780"/>
            <a:ext cx="10953750" cy="557022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2078990" y="-12065"/>
            <a:ext cx="1041400" cy="1237615"/>
            <a:chOff x="2471687" y="0"/>
            <a:chExt cx="918749" cy="1091504"/>
          </a:xfrm>
        </p:grpSpPr>
        <p:grpSp>
          <p:nvGrpSpPr>
            <p:cNvPr id="9" name="组合 8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11" name="矩形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任意多边形: 形状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9122410" y="-12065"/>
            <a:ext cx="1041400" cy="1237615"/>
            <a:chOff x="2471687" y="0"/>
            <a:chExt cx="918749" cy="1091504"/>
          </a:xfrm>
        </p:grpSpPr>
        <p:grpSp>
          <p:nvGrpSpPr>
            <p:cNvPr id="19" name="组合 18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21" name="矩形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任意多边形: 形状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20" name="直接连接符 19"/>
            <p:cNvCxnSpPr/>
            <p:nvPr>
              <p:custDataLst>
                <p:tags r:id="rId21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接连接符 27"/>
          <p:cNvCxnSpPr/>
          <p:nvPr>
            <p:custDataLst>
              <p:tags r:id="rId22"/>
            </p:custDataLst>
          </p:nvPr>
        </p:nvCxnSpPr>
        <p:spPr>
          <a:xfrm>
            <a:off x="4587875" y="3858260"/>
            <a:ext cx="32327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1235" y="471306"/>
            <a:ext cx="10953512" cy="5982475"/>
          </a:xfrm>
          <a:prstGeom prst="rect">
            <a:avLst/>
          </a:prstGeom>
          <a:ln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8"/>
            </p:custDataLst>
          </p:nvPr>
        </p:nvSpPr>
        <p:spPr>
          <a:xfrm>
            <a:off x="2101253" y="2032001"/>
            <a:ext cx="8206028" cy="169926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3" hasCustomPrompt="1"/>
            <p:custDataLst>
              <p:tags r:id="rId29"/>
            </p:custDataLst>
          </p:nvPr>
        </p:nvSpPr>
        <p:spPr>
          <a:xfrm>
            <a:off x="3466335" y="4029412"/>
            <a:ext cx="5443311" cy="82706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839450" y="5789295"/>
            <a:ext cx="1235710" cy="1068705"/>
          </a:xfrm>
          <a:prstGeom prst="rect">
            <a:avLst/>
          </a:prstGeom>
        </p:spPr>
      </p:pic>
      <p:pic>
        <p:nvPicPr>
          <p:cNvPr id="7" name="图片 6" descr="图层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8415" y="5976620"/>
            <a:ext cx="2155825" cy="881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3810" y="64135"/>
            <a:ext cx="1153160" cy="1184910"/>
          </a:xfrm>
          <a:prstGeom prst="rect">
            <a:avLst/>
          </a:prstGeom>
        </p:spPr>
      </p:pic>
      <p:pic>
        <p:nvPicPr>
          <p:cNvPr id="10" name="内容占位符 18" descr="图层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121265" y="4966970"/>
            <a:ext cx="2070735" cy="1891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 descr="图层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552430" y="6189345"/>
            <a:ext cx="1655445" cy="676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 descr="图层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45" y="6304280"/>
            <a:ext cx="1353820" cy="553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0" name="图片 9" descr="图层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10440670" y="-7620"/>
            <a:ext cx="1751330" cy="716280"/>
          </a:xfrm>
          <a:prstGeom prst="rect">
            <a:avLst/>
          </a:prstGeom>
        </p:spPr>
      </p:pic>
      <p:pic>
        <p:nvPicPr>
          <p:cNvPr id="11" name="图片 10" descr="图层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10800000">
            <a:off x="0" y="-7620"/>
            <a:ext cx="1053465" cy="962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 descr="图层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45" y="5993130"/>
            <a:ext cx="2114550" cy="864870"/>
          </a:xfrm>
          <a:prstGeom prst="rect">
            <a:avLst/>
          </a:prstGeom>
        </p:spPr>
      </p:pic>
      <p:pic>
        <p:nvPicPr>
          <p:cNvPr id="14" name="图片 13" descr="图层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727055" y="5516880"/>
            <a:ext cx="1467485" cy="1341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 descr="图层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14585" y="4865370"/>
            <a:ext cx="2179955" cy="1992630"/>
          </a:xfrm>
          <a:prstGeom prst="rect">
            <a:avLst/>
          </a:prstGeom>
        </p:spPr>
      </p:pic>
      <p:pic>
        <p:nvPicPr>
          <p:cNvPr id="9" name="图片 8" descr="图层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0" y="-7620"/>
            <a:ext cx="1941830" cy="1774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PA-矩形 60"/>
          <p:cNvSpPr/>
          <p:nvPr>
            <p:custDataLst>
              <p:tags r:id="rId5"/>
            </p:custDataLst>
          </p:nvPr>
        </p:nvSpPr>
        <p:spPr>
          <a:xfrm>
            <a:off x="1155700" y="845820"/>
            <a:ext cx="9736455" cy="5067935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PA-矩形 16"/>
          <p:cNvSpPr/>
          <p:nvPr>
            <p:custDataLst>
              <p:tags r:id="rId6"/>
            </p:custDataLst>
          </p:nvPr>
        </p:nvSpPr>
        <p:spPr>
          <a:xfrm>
            <a:off x="1318895" y="1028065"/>
            <a:ext cx="9736455" cy="506793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PA-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" y="-12381"/>
            <a:ext cx="12192001" cy="6899591"/>
          </a:xfrm>
          <a:prstGeom prst="rect">
            <a:avLst/>
          </a:prstGeom>
        </p:spPr>
      </p:pic>
      <p:grpSp>
        <p:nvGrpSpPr>
          <p:cNvPr id="10" name="PA-组合 9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154045" y="1960880"/>
            <a:ext cx="541655" cy="473075"/>
            <a:chOff x="1168400" y="1347856"/>
            <a:chExt cx="723913" cy="631688"/>
          </a:xfrm>
          <a:solidFill>
            <a:schemeClr val="bg1">
              <a:lumMod val="85000"/>
            </a:schemeClr>
          </a:solidFill>
        </p:grpSpPr>
        <p:sp>
          <p:nvSpPr>
            <p:cNvPr id="11" name="PA-任意多边形: 形状 8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PA-任意多边形: 形状 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PA-组合 19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 rot="10800000">
            <a:off x="8682355" y="1960880"/>
            <a:ext cx="541655" cy="473075"/>
            <a:chOff x="1168400" y="1347856"/>
            <a:chExt cx="723913" cy="631688"/>
          </a:xfrm>
          <a:solidFill>
            <a:schemeClr val="bg1">
              <a:lumMod val="85000"/>
            </a:schemeClr>
          </a:solidFill>
        </p:grpSpPr>
        <p:sp>
          <p:nvSpPr>
            <p:cNvPr id="14" name="PA-任意多边形: 形状 8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PA-任意多边形: 形状 9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PA-组合 24"/>
          <p:cNvGrpSpPr/>
          <p:nvPr>
            <p:custDataLst>
              <p:tags r:id="rId15"/>
            </p:custDataLst>
          </p:nvPr>
        </p:nvGrpSpPr>
        <p:grpSpPr>
          <a:xfrm>
            <a:off x="2525395" y="-12065"/>
            <a:ext cx="925830" cy="1099820"/>
            <a:chOff x="2471687" y="0"/>
            <a:chExt cx="918749" cy="1091504"/>
          </a:xfrm>
        </p:grpSpPr>
        <p:grpSp>
          <p:nvGrpSpPr>
            <p:cNvPr id="17" name="组合 16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19" name="PA-矩形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0" name="PA-矩形 27"/>
              <p:cNvSpPr/>
              <p:nvPr>
                <p:custDataLst>
                  <p:tags r:id="rId17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21" name="PA-直接连接符 2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A-直接连接符 29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A-直接连接符 30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PA-任意多边形: 形状 17"/>
              <p:cNvSpPr/>
              <p:nvPr>
                <p:custDataLst>
                  <p:tags r:id="rId21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PA-任意多边形: 形状 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18" name="PA-直接连接符 34"/>
            <p:cNvCxnSpPr/>
            <p:nvPr>
              <p:custDataLst>
                <p:tags r:id="rId23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PA-组合 35"/>
          <p:cNvGrpSpPr/>
          <p:nvPr>
            <p:custDataLst>
              <p:tags r:id="rId24"/>
            </p:custDataLst>
          </p:nvPr>
        </p:nvGrpSpPr>
        <p:grpSpPr>
          <a:xfrm>
            <a:off x="8785860" y="-12065"/>
            <a:ext cx="925830" cy="1099820"/>
            <a:chOff x="2471687" y="0"/>
            <a:chExt cx="918749" cy="1091504"/>
          </a:xfrm>
        </p:grpSpPr>
        <p:grpSp>
          <p:nvGrpSpPr>
            <p:cNvPr id="27" name="组合 26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29" name="PA-矩形 37"/>
              <p:cNvSpPr/>
              <p:nvPr>
                <p:custDataLst>
                  <p:tags r:id="rId25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0" name="PA-矩形 38"/>
              <p:cNvSpPr/>
              <p:nvPr>
                <p:custDataLst>
                  <p:tags r:id="rId26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31" name="PA-直接连接符 39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A-直接连接符 50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A-直接连接符 51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A-任意多边形: 形状 48"/>
              <p:cNvSpPr/>
              <p:nvPr>
                <p:custDataLst>
                  <p:tags r:id="rId30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5" name="PA-任意多边形: 形状 49"/>
              <p:cNvSpPr/>
              <p:nvPr>
                <p:custDataLst>
                  <p:tags r:id="rId31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28" name="PA-直接连接符 54"/>
            <p:cNvCxnSpPr/>
            <p:nvPr>
              <p:custDataLst>
                <p:tags r:id="rId32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3"/>
            </p:custDataLst>
          </p:nvPr>
        </p:nvSpPr>
        <p:spPr>
          <a:xfrm>
            <a:off x="2669124" y="3518552"/>
            <a:ext cx="6853750" cy="1217647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1" name="图片 10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2" name="图片 11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49" y="-41030"/>
            <a:ext cx="12192098" cy="6899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9718675" y="4854575"/>
            <a:ext cx="2138680" cy="21971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2015490" y="913765"/>
            <a:ext cx="8161020" cy="84963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3874135" y="535940"/>
            <a:ext cx="634365" cy="568960"/>
            <a:chOff x="4052094" y="7246145"/>
            <a:chExt cx="1625600" cy="1458911"/>
          </a:xfrm>
        </p:grpSpPr>
        <p:sp>
          <p:nvSpPr>
            <p:cNvPr id="10" name="矩形 9"/>
            <p:cNvSpPr/>
            <p:nvPr>
              <p:custDataLst>
                <p:tags r:id="rId12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3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14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5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6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任意多边形: 形状 20"/>
            <p:cNvSpPr/>
            <p:nvPr>
              <p:custDataLst>
                <p:tags r:id="rId18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9"/>
            </p:custDataLst>
          </p:nvPr>
        </p:nvGrpSpPr>
        <p:grpSpPr>
          <a:xfrm>
            <a:off x="7619365" y="535940"/>
            <a:ext cx="634365" cy="568960"/>
            <a:chOff x="4052094" y="7246145"/>
            <a:chExt cx="1625600" cy="1458911"/>
          </a:xfrm>
        </p:grpSpPr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1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22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3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4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任意多边形: 形状 30"/>
            <p:cNvSpPr/>
            <p:nvPr>
              <p:custDataLst>
                <p:tags r:id="rId26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>
            <p:custDataLst>
              <p:tags r:id="rId27"/>
            </p:custDataLst>
          </p:nvPr>
        </p:nvCxnSpPr>
        <p:spPr>
          <a:xfrm flipV="1">
            <a:off x="4186555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8"/>
            </p:custDataLst>
          </p:nvPr>
        </p:nvCxnSpPr>
        <p:spPr>
          <a:xfrm flipV="1">
            <a:off x="7936230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2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4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5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6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7.xml"/><Relationship Id="rId4" Type="http://schemas.openxmlformats.org/officeDocument/2006/relationships/image" Target="../media/image2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3507105" y="1976120"/>
            <a:ext cx="5558790" cy="151574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latin typeface="华文琥珀" panose="02010800040101010101" charset="-122"/>
                <a:ea typeface="华文琥珀" panose="02010800040101010101" charset="-122"/>
              </a:rPr>
              <a:t>中班语言：挤呀挤</a:t>
            </a:r>
            <a:endParaRPr lang="zh-CN" altLang="en-US" sz="4400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95" y="135255"/>
            <a:ext cx="6314440" cy="5490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1515" y="1189990"/>
            <a:ext cx="398018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公园里面真好玩儿。看看树，有松树、柳树、芭蕉树。看看花儿，有桃花儿、杏花儿、樱花儿。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红袋鼠、小公鸡火帽子和跳跳蛙三个小伙伴在湖边玩。潮中的小岛怎么这么热闹?为什么那么多人都往那儿跑?小兔子地过去了，小羊、小松鼠跑过去了，卖冷饮的猪大婶也推着车跑过去了。看热闹，看热闹，大家都去看热闹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“赶快去，赶快去，我们赶快去!”火帽子和跪跳蛙一齐叫。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红袋鼠说:“到人群拥挤的地方有危险。”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305" y="725805"/>
            <a:ext cx="5720715" cy="5406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5700" y="1313180"/>
            <a:ext cx="34105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可性急的火帽子翅膀一扇一扇地飞过去了,跳跳蛙一跳一跪地蹦过去了。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挤啊挤，大家一起挤上了通往小岛的小竹桥。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小竹桥上人太多，左边的人往右挤，右边的人往左挤。火帽子挤在桥上，想飞飞不起来;跳跳蛙挤在桥上，想跳跳不起来。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小竹桥被挤得“吱吱”叫,眼看就要塌了。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315" y="921385"/>
            <a:ext cx="5350510" cy="5174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5505" y="1611630"/>
            <a:ext cx="32429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“轰隆”一声，小竹桥塌了,桥上的人都掉进了水里。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红袋鼠划着船来救他们了。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火帽子的尾巴被挤歪了，跳跳蛙的肚子被挤扁了，他们的样子好惨好惨。可是两个人还不甘心，固执说:“我们非要去看一看，那里到底怎么了。”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573405"/>
            <a:ext cx="6711950" cy="5498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25640" y="1099185"/>
            <a:ext cx="32994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红袋鼠把小船划到小岛边上，火帽子和跳跳蛙一瘸一拐地上了岸。他们挤进人群，从缝隙中往里一看，只见一只小老鼠正在抠脚丫。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小老鼠看看脚丫，看看大伙儿，不明白怎么回事，自言自语道:“奇怪,真奇怪!臭脚丫有什么好看的?”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是啊!脏兮兮的臭脚丫有什么可看的呢?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火帽子和跳跳蛙都不好意思地红了脸。</a:t>
            </a:r>
            <a:endParaRPr lang="zh-CN" altLang="en-US"/>
          </a:p>
        </p:txBody>
      </p:sp>
      <p:pic>
        <p:nvPicPr>
          <p:cNvPr id="5" name="挤呀挤（从46秒开始放）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2570" y="5459095"/>
            <a:ext cx="495300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2305" y="5432425"/>
            <a:ext cx="2042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完整倾听故事（从</a:t>
            </a:r>
            <a:r>
              <a:rPr lang="en-US" altLang="zh-CN" sz="1400" b="1"/>
              <a:t>46</a:t>
            </a:r>
            <a:r>
              <a:rPr lang="zh-CN" altLang="en-US" sz="1400" b="1"/>
              <a:t>秒开始放）</a:t>
            </a:r>
            <a:endParaRPr lang="zh-CN" altLang="en-US" sz="1400" b="1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7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6*i*9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6*i*10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6*i*1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6*i*12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6*i*13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6*i*14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6*i*15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6*i*16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6*i*17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6*i*18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6*i*19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1*i*1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1*i*15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1*i*1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1*i*1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1*i*18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1*i*19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1*i*20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1*i*24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1*i*21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2*i*22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3*i*22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8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8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TEMPLATE_THUMBS_INDEX" val="1、4、5、8、11、12、14、16、17、18、19、20、21、22、23、24、25、26、27、28、3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888"/>
</p:tagLst>
</file>

<file path=ppt/tags/tag233.xml><?xml version="1.0" encoding="utf-8"?>
<p:tagLst xmlns:p="http://schemas.openxmlformats.org/presentationml/2006/main">
  <p:tag name="KSO_WM_TEMPLATE_THUMBS_INDEX" val="1、4、5、8、11、12、14、16、17、18、19、20、21、22、23、24、25、26、27、28、30"/>
  <p:tag name="KSO_WM_SLIDE_ID" val="custom20203888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888"/>
  <p:tag name="KSO_WM_SLIDE_LAYOUT" val="a_b"/>
  <p:tag name="KSO_WM_SLIDE_LAYOUT_CNT" val="1_3"/>
  <p:tag name="KSO_WM_SLIDE_MODEL_TYPE" val="cover"/>
</p:tagLst>
</file>

<file path=ppt/tags/tag234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35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36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37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*i*24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3*i*22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COLOR_SCHEME_SHAPE_ID" val="10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COLOR_SCHEME_SHAPE_ID" val="10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3*i*9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3*i*10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3*i*11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3*i*1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3*i*14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3*i*15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3*i*1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3*i*17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3*i*1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3*i*19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*i*20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6*i*2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6*i*5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7">
      <a:dk1>
        <a:srgbClr val="000000"/>
      </a:dk1>
      <a:lt1>
        <a:srgbClr val="FFFFFF"/>
      </a:lt1>
      <a:dk2>
        <a:srgbClr val="DDE4FF"/>
      </a:dk2>
      <a:lt2>
        <a:srgbClr val="FFFFFF"/>
      </a:lt2>
      <a:accent1>
        <a:srgbClr val="4E79DA"/>
      </a:accent1>
      <a:accent2>
        <a:srgbClr val="6D78C2"/>
      </a:accent2>
      <a:accent3>
        <a:srgbClr val="8D77AA"/>
      </a:accent3>
      <a:accent4>
        <a:srgbClr val="AC7693"/>
      </a:accent4>
      <a:accent5>
        <a:srgbClr val="CC757B"/>
      </a:accent5>
      <a:accent6>
        <a:srgbClr val="EB7463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演示</Application>
  <PresentationFormat>宽屏</PresentationFormat>
  <Paragraphs>34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幼圆</vt:lpstr>
      <vt:lpstr>等线</vt:lpstr>
      <vt:lpstr>汉仪乐喵体W</vt:lpstr>
      <vt:lpstr>微软雅黑</vt:lpstr>
      <vt:lpstr>华文琥珀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2023-02-10T04:48:00Z</dcterms:created>
  <dcterms:modified xsi:type="dcterms:W3CDTF">2025-01-17T00:18:34Z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