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  <p:sldId id="256" r:id="rId4"/>
    <p:sldId id="257" r:id="rId5"/>
    <p:sldId id="259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00" y="-26035"/>
            <a:ext cx="8912860" cy="6684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5855" y="287020"/>
            <a:ext cx="6283960" cy="62839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96200" y="5271135"/>
            <a:ext cx="2696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小棒棒，一根根</a:t>
            </a:r>
            <a:endParaRPr lang="zh-CN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0635" t="24698" r="35199" b="21080"/>
          <a:stretch>
            <a:fillRect/>
          </a:stretch>
        </p:blipFill>
        <p:spPr>
          <a:xfrm>
            <a:off x="1724660" y="2334260"/>
            <a:ext cx="3509010" cy="2874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97980" y="4766945"/>
            <a:ext cx="3536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我用棒棒拼小人</a:t>
            </a:r>
            <a:endParaRPr lang="zh-CN" altLang="en-US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3146425" y="276225"/>
            <a:ext cx="4519295" cy="60286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409305" y="5721350"/>
            <a:ext cx="346773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拼个小人立正站，</a:t>
            </a:r>
            <a:endParaRPr lang="zh-CN" altLang="en-US" sz="3200"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0050" y="377825"/>
            <a:ext cx="4334510" cy="57791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381365" y="5573395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ym typeface="+mn-ea"/>
              </a:rPr>
              <a:t>拼个小人跨步走，</a:t>
            </a:r>
            <a:endParaRPr lang="zh-CN" altLang="en-US" sz="3200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1820" y="411480"/>
            <a:ext cx="4370705" cy="58286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658225" y="562800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拼个小人爬山坡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9330" y="163830"/>
            <a:ext cx="4540885" cy="605472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909685" y="5696585"/>
            <a:ext cx="3027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>
                <a:sym typeface="+mn-ea"/>
              </a:rPr>
              <a:t>拼个小人打篮球，</a:t>
            </a:r>
            <a:endParaRPr lang="zh-CN" altLang="en-US" sz="280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010140" y="5531485"/>
            <a:ext cx="1847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小人个个爱运动，</a:t>
            </a:r>
            <a:endParaRPr lang="zh-CN" altLang="en-US"/>
          </a:p>
          <a:p>
            <a:r>
              <a:rPr lang="zh-CN" altLang="en-US"/>
              <a:t>身体健康棒棒棒！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5380" y="2428875"/>
            <a:ext cx="2328545" cy="31045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590" y="2428240"/>
            <a:ext cx="2327910" cy="3105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335" y="2428875"/>
            <a:ext cx="2381885" cy="31762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105" y="2459990"/>
            <a:ext cx="2407285" cy="3209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56540" y="5669915"/>
            <a:ext cx="2015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拼个小人立正站，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22245" y="566991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拼个小人跨步走，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204460" y="566991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拼个小人爬山坡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712710" y="566991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拼个小人打篮球，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5" y="162560"/>
            <a:ext cx="2177415" cy="21774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6380" y="1828165"/>
            <a:ext cx="2696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小棒棒，一根根</a:t>
            </a:r>
            <a:endParaRPr lang="zh-CN" altLang="en-US" sz="20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 l="10635" t="24698" r="35199" b="21080"/>
          <a:stretch>
            <a:fillRect/>
          </a:stretch>
        </p:blipFill>
        <p:spPr>
          <a:xfrm>
            <a:off x="4671695" y="250825"/>
            <a:ext cx="2549525" cy="20891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59295" y="1828165"/>
            <a:ext cx="35369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我用棒棒拼小人</a:t>
            </a:r>
            <a:endParaRPr lang="zh-CN" altLang="en-US" sz="20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34880" y="2633345"/>
            <a:ext cx="2197735" cy="26962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WPS 演示</Application>
  <PresentationFormat>宽屏</PresentationFormat>
  <Paragraphs>27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2023-02-04T06:21:00Z</dcterms:created>
  <dcterms:modified xsi:type="dcterms:W3CDTF">2025-01-17T00:19:10Z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