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3.jpeg"/><Relationship Id="rId3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5.xml"/><Relationship Id="rId6" Type="http://schemas.openxmlformats.org/officeDocument/2006/relationships/image" Target="../media/image5.jpeg"/><Relationship Id="rId5" Type="http://schemas.openxmlformats.org/officeDocument/2006/relationships/tags" Target="../tags/tag74.xml"/><Relationship Id="rId4" Type="http://schemas.openxmlformats.org/officeDocument/2006/relationships/image" Target="../media/image4.jpeg"/><Relationship Id="rId3" Type="http://schemas.openxmlformats.org/officeDocument/2006/relationships/image" Target="../media/image1.jpe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8.xml"/><Relationship Id="rId4" Type="http://schemas.openxmlformats.org/officeDocument/2006/relationships/image" Target="../media/image6.jpeg"/><Relationship Id="rId3" Type="http://schemas.openxmlformats.org/officeDocument/2006/relationships/image" Target="../media/image1.jpe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../media/image6.jpeg"/><Relationship Id="rId7" Type="http://schemas.openxmlformats.org/officeDocument/2006/relationships/tags" Target="../tags/tag82.xml"/><Relationship Id="rId6" Type="http://schemas.openxmlformats.org/officeDocument/2006/relationships/image" Target="../media/image4.jpeg"/><Relationship Id="rId5" Type="http://schemas.openxmlformats.org/officeDocument/2006/relationships/tags" Target="../tags/tag81.xml"/><Relationship Id="rId4" Type="http://schemas.openxmlformats.org/officeDocument/2006/relationships/image" Target="../media/image3.jpeg"/><Relationship Id="rId3" Type="http://schemas.openxmlformats.org/officeDocument/2006/relationships/image" Target="../media/image1.jpeg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image" Target="../media/image5.jpeg"/><Relationship Id="rId10" Type="http://schemas.openxmlformats.org/officeDocument/2006/relationships/tags" Target="../tags/tag84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5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1.jpe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508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85"/>
            <a:ext cx="12192000" cy="69227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0370" y="1795145"/>
            <a:ext cx="9149715" cy="26162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7200">
                <a:ln/>
                <a:solidFill>
                  <a:schemeClr val="accent4"/>
                </a:solidFill>
                <a:effectLst/>
              </a:rPr>
              <a:t>中班美术：</a:t>
            </a:r>
            <a:endParaRPr lang="zh-CN" altLang="en-US" sz="720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zh-CN" altLang="en-US" sz="7200">
                <a:ln/>
                <a:solidFill>
                  <a:schemeClr val="accent4"/>
                </a:solidFill>
                <a:effectLst/>
              </a:rPr>
              <a:t>有趣的运动图标</a:t>
            </a:r>
            <a:endParaRPr lang="zh-CN" altLang="en-US" sz="7200">
              <a:ln/>
              <a:solidFill>
                <a:schemeClr val="accent4"/>
              </a:solidFill>
              <a:effectLst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508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85"/>
            <a:ext cx="12192000" cy="6922770"/>
          </a:xfrm>
          <a:prstGeom prst="rect">
            <a:avLst/>
          </a:prstGeom>
        </p:spPr>
      </p:pic>
      <p:pic>
        <p:nvPicPr>
          <p:cNvPr id="6" name="图片 5" descr="微信图片_202302050824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480" y="784860"/>
            <a:ext cx="6585585" cy="49396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508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85"/>
            <a:ext cx="12192000" cy="6922770"/>
          </a:xfrm>
          <a:prstGeom prst="rect">
            <a:avLst/>
          </a:prstGeom>
        </p:spPr>
      </p:pic>
      <p:pic>
        <p:nvPicPr>
          <p:cNvPr id="5" name="图片 4" descr="微信图片_202302050824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" y="0"/>
            <a:ext cx="10036810" cy="67868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508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85"/>
            <a:ext cx="12192000" cy="6922770"/>
          </a:xfrm>
          <a:prstGeom prst="rect">
            <a:avLst/>
          </a:prstGeom>
        </p:spPr>
      </p:pic>
      <p:pic>
        <p:nvPicPr>
          <p:cNvPr id="5" name="图片 4" descr="C:\Users\admin\Desktop\微信图片_20230205082454.jpg微信图片_202302050824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6908" y="40005"/>
            <a:ext cx="5092065" cy="6786880"/>
          </a:xfrm>
          <a:prstGeom prst="rect">
            <a:avLst/>
          </a:prstGeom>
        </p:spPr>
      </p:pic>
      <p:pic>
        <p:nvPicPr>
          <p:cNvPr id="6" name="图片 5" descr="C:\Users\admin\Desktop\微信图片_20230205082458.jpg微信图片_202302050824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071871" y="40005"/>
            <a:ext cx="5091430" cy="67868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508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85"/>
            <a:ext cx="12192000" cy="6922770"/>
          </a:xfrm>
          <a:prstGeom prst="rect">
            <a:avLst/>
          </a:prstGeom>
        </p:spPr>
      </p:pic>
      <p:pic>
        <p:nvPicPr>
          <p:cNvPr id="5" name="图片 4" descr="C:\Users\admin\Desktop\微信图片_20230205082503.jpg微信图片_2023020508250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34515" y="0"/>
            <a:ext cx="8417560" cy="67868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508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85"/>
            <a:ext cx="12192000" cy="6922770"/>
          </a:xfrm>
          <a:prstGeom prst="rect">
            <a:avLst/>
          </a:prstGeom>
        </p:spPr>
      </p:pic>
      <p:pic>
        <p:nvPicPr>
          <p:cNvPr id="6" name="图片 5" descr="C:\Users\admin\Desktop\微信图片_20230205082449.jpg微信图片_20230205082449"/>
          <p:cNvPicPr>
            <a:picLocks noChangeAspect="1"/>
          </p:cNvPicPr>
          <p:nvPr/>
        </p:nvPicPr>
        <p:blipFill>
          <a:blip r:embed="rId4"/>
          <a:srcRect l="29436" t="2166" r="55966" b="77412"/>
          <a:stretch>
            <a:fillRect/>
          </a:stretch>
        </p:blipFill>
        <p:spPr>
          <a:xfrm>
            <a:off x="477520" y="635635"/>
            <a:ext cx="2124075" cy="2009140"/>
          </a:xfrm>
          <a:prstGeom prst="rect">
            <a:avLst/>
          </a:prstGeom>
        </p:spPr>
      </p:pic>
      <p:pic>
        <p:nvPicPr>
          <p:cNvPr id="5" name="图片 4" descr="C:\Users\admin\Desktop\微信图片_20230205082454.jpg微信图片_202302050824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0429" t="80024" r="39668"/>
          <a:stretch>
            <a:fillRect/>
          </a:stretch>
        </p:blipFill>
        <p:spPr>
          <a:xfrm>
            <a:off x="2961640" y="510540"/>
            <a:ext cx="1654175" cy="2213610"/>
          </a:xfrm>
          <a:prstGeom prst="rect">
            <a:avLst/>
          </a:prstGeom>
        </p:spPr>
      </p:pic>
      <p:pic>
        <p:nvPicPr>
          <p:cNvPr id="7" name="图片 6" descr="C:\Users\admin\Desktop\微信图片_20230205082503.jpg微信图片_2023020508250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49532" t="30268" r="39197" b="51469"/>
          <a:stretch>
            <a:fillRect/>
          </a:stretch>
        </p:blipFill>
        <p:spPr>
          <a:xfrm>
            <a:off x="5207635" y="589915"/>
            <a:ext cx="1572260" cy="2054860"/>
          </a:xfrm>
          <a:prstGeom prst="rect">
            <a:avLst/>
          </a:prstGeom>
        </p:spPr>
      </p:pic>
      <p:pic>
        <p:nvPicPr>
          <p:cNvPr id="10" name="图片 9" descr="微信图片_202302050824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rcRect l="72378" t="42178" r="17209" b="39558"/>
          <a:stretch>
            <a:fillRect/>
          </a:stretch>
        </p:blipFill>
        <p:spPr>
          <a:xfrm>
            <a:off x="4867275" y="3672840"/>
            <a:ext cx="1851025" cy="2196465"/>
          </a:xfrm>
          <a:prstGeom prst="rect">
            <a:avLst/>
          </a:prstGeom>
        </p:spPr>
      </p:pic>
      <p:pic>
        <p:nvPicPr>
          <p:cNvPr id="11" name="图片 10" descr="C:\Users\admin\Desktop\微信图片_20230205082458.jpg微信图片_202302050824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21951" t="17768" r="58992" b="62856"/>
          <a:stretch>
            <a:fillRect/>
          </a:stretch>
        </p:blipFill>
        <p:spPr>
          <a:xfrm>
            <a:off x="7435215" y="3673475"/>
            <a:ext cx="1619250" cy="2195830"/>
          </a:xfrm>
          <a:prstGeom prst="rect">
            <a:avLst/>
          </a:prstGeom>
        </p:spPr>
      </p:pic>
      <p:pic>
        <p:nvPicPr>
          <p:cNvPr id="12" name="图片 11" descr="C:\Users\admin\Desktop\微信图片_20230205082503.jpg微信图片_2023020508250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"/>
          <a:srcRect l="38134" t="48531" r="49193" b="33046"/>
          <a:stretch>
            <a:fillRect/>
          </a:stretch>
        </p:blipFill>
        <p:spPr>
          <a:xfrm>
            <a:off x="9550400" y="3776980"/>
            <a:ext cx="1711960" cy="2006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19340" y="1463675"/>
            <a:ext cx="2274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篮球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2200275" y="4511040"/>
            <a:ext cx="2274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足球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1056005" y="2819400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北京</a:t>
            </a:r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293110" y="2819400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东京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5586730" y="2724150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慕尼黑</a:t>
            </a:r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5297170" y="5948680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北京</a:t>
            </a: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7828915" y="5948680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东京</a:t>
            </a:r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10006965" y="5869305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慕尼黑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205082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885"/>
            <a:ext cx="12192000" cy="6922770"/>
          </a:xfrm>
          <a:prstGeom prst="rect">
            <a:avLst/>
          </a:prstGeom>
        </p:spPr>
      </p:pic>
      <p:pic>
        <p:nvPicPr>
          <p:cNvPr id="5" name="图片 4" descr="微信图片_202302050825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20" y="-95885"/>
            <a:ext cx="3831590" cy="4159250"/>
          </a:xfrm>
          <a:prstGeom prst="rect">
            <a:avLst/>
          </a:prstGeom>
        </p:spPr>
      </p:pic>
      <p:pic>
        <p:nvPicPr>
          <p:cNvPr id="7" name="图片 6" descr="微信图片_202302050825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35" y="0"/>
            <a:ext cx="4084955" cy="3971290"/>
          </a:xfrm>
          <a:prstGeom prst="rect">
            <a:avLst/>
          </a:prstGeom>
        </p:spPr>
      </p:pic>
      <p:pic>
        <p:nvPicPr>
          <p:cNvPr id="8" name="图片 7" descr="微信图片_202302050825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455" y="4192905"/>
            <a:ext cx="3731260" cy="2492375"/>
          </a:xfrm>
          <a:prstGeom prst="rect">
            <a:avLst/>
          </a:prstGeom>
        </p:spPr>
      </p:pic>
      <p:pic>
        <p:nvPicPr>
          <p:cNvPr id="9" name="图片 8" descr="微信图片_202302050825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225" y="1148715"/>
            <a:ext cx="3011805" cy="37153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COMMONDATA" val="eyJoZGlkIjoiNzBiMmYxNTQyZTRhZjcwNmJjNTU5ZTE0MjA3MTJmNTk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宽屏</PresentationFormat>
  <Paragraphs>19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╱ 。微凉 </cp:lastModifiedBy>
  <cp:revision>177</cp:revision>
  <dcterms:created xsi:type="dcterms:W3CDTF">2019-06-19T02:08:00Z</dcterms:created>
  <dcterms:modified xsi:type="dcterms:W3CDTF">2023-02-05T00:43:12Z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81B0B92ABDB840B9ABA9E37F43371078</vt:lpwstr>
  </property>
</Properties>
</file>