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57" r:id="rId5"/>
    <p:sldId id="26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155116302570695_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0643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34845" y="1406843"/>
            <a:ext cx="9144000" cy="2387600"/>
          </a:xfrm>
        </p:spPr>
        <p:txBody>
          <a:bodyPr/>
          <a:p>
            <a:r>
              <a:rPr lang="zh-CN" altLang="en-US" sz="7200" b="1"/>
              <a:t>音乐《小鸭小鸡》</a:t>
            </a:r>
            <a:endParaRPr lang="zh-CN" altLang="en-US" sz="72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048000" y="1225550"/>
            <a:ext cx="3844290" cy="3914775"/>
          </a:xfrm>
          <a:prstGeom prst="rect">
            <a:avLst/>
          </a:prstGeom>
        </p:spPr>
      </p:pic>
      <p:pic>
        <p:nvPicPr>
          <p:cNvPr id="5" name="图片 4" descr="t01748423d0b72dd439"/>
          <p:cNvPicPr>
            <a:picLocks noChangeAspect="1"/>
          </p:cNvPicPr>
          <p:nvPr/>
        </p:nvPicPr>
        <p:blipFill>
          <a:blip r:embed="rId2"/>
          <a:srcRect r="11071"/>
          <a:stretch>
            <a:fillRect/>
          </a:stretch>
        </p:blipFill>
        <p:spPr>
          <a:xfrm flipH="1">
            <a:off x="6309360" y="951230"/>
            <a:ext cx="2679700" cy="4463415"/>
          </a:xfrm>
          <a:prstGeom prst="rect">
            <a:avLst/>
          </a:prstGeom>
        </p:spPr>
      </p:pic>
      <p:pic>
        <p:nvPicPr>
          <p:cNvPr id="2" name="儿歌 - 小鸭小鸡 (V0)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2970" y="5853430"/>
            <a:ext cx="58102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300"/>
          <p:cNvPicPr>
            <a:picLocks noChangeAspect="1"/>
          </p:cNvPicPr>
          <p:nvPr/>
        </p:nvPicPr>
        <p:blipFill>
          <a:blip r:embed="rId1"/>
          <a:srcRect l="11504" t="760" r="32930" b="55317"/>
          <a:stretch>
            <a:fillRect/>
          </a:stretch>
        </p:blipFill>
        <p:spPr>
          <a:xfrm flipH="1">
            <a:off x="4758690" y="1667510"/>
            <a:ext cx="1097280" cy="884555"/>
          </a:xfrm>
          <a:prstGeom prst="rect">
            <a:avLst/>
          </a:prstGeom>
        </p:spPr>
      </p:pic>
      <p:pic>
        <p:nvPicPr>
          <p:cNvPr id="10" name="图片 9" descr="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2526665" y="722630"/>
            <a:ext cx="2150110" cy="2050415"/>
          </a:xfrm>
          <a:prstGeom prst="rect">
            <a:avLst/>
          </a:prstGeom>
        </p:spPr>
      </p:pic>
      <p:pic>
        <p:nvPicPr>
          <p:cNvPr id="11" name="图片 10" descr="300"/>
          <p:cNvPicPr>
            <a:picLocks noChangeAspect="1"/>
          </p:cNvPicPr>
          <p:nvPr/>
        </p:nvPicPr>
        <p:blipFill>
          <a:blip r:embed="rId1"/>
          <a:srcRect l="11504" t="760" r="32930" b="55317"/>
          <a:stretch>
            <a:fillRect/>
          </a:stretch>
        </p:blipFill>
        <p:spPr>
          <a:xfrm flipH="1">
            <a:off x="6259195" y="1667510"/>
            <a:ext cx="1097280" cy="884555"/>
          </a:xfrm>
          <a:prstGeom prst="rect">
            <a:avLst/>
          </a:prstGeom>
        </p:spPr>
      </p:pic>
      <p:pic>
        <p:nvPicPr>
          <p:cNvPr id="12" name="图片 11" descr="300"/>
          <p:cNvPicPr>
            <a:picLocks noChangeAspect="1"/>
          </p:cNvPicPr>
          <p:nvPr/>
        </p:nvPicPr>
        <p:blipFill>
          <a:blip r:embed="rId1"/>
          <a:srcRect l="11504" t="760" r="32930" b="55317"/>
          <a:stretch>
            <a:fillRect/>
          </a:stretch>
        </p:blipFill>
        <p:spPr>
          <a:xfrm flipH="1">
            <a:off x="7759700" y="1667510"/>
            <a:ext cx="1097280" cy="884555"/>
          </a:xfrm>
          <a:prstGeom prst="rect">
            <a:avLst/>
          </a:prstGeom>
        </p:spPr>
      </p:pic>
      <p:pic>
        <p:nvPicPr>
          <p:cNvPr id="13" name="图片 12" descr="t01748423d0b72dd439"/>
          <p:cNvPicPr>
            <a:picLocks noChangeAspect="1"/>
          </p:cNvPicPr>
          <p:nvPr/>
        </p:nvPicPr>
        <p:blipFill>
          <a:blip r:embed="rId2"/>
          <a:srcRect t="11604" r="-3987" b="-8208"/>
          <a:stretch>
            <a:fillRect/>
          </a:stretch>
        </p:blipFill>
        <p:spPr>
          <a:xfrm flipH="1">
            <a:off x="2830830" y="3529330"/>
            <a:ext cx="1927860" cy="2454275"/>
          </a:xfrm>
          <a:prstGeom prst="rect">
            <a:avLst/>
          </a:prstGeom>
        </p:spPr>
      </p:pic>
      <p:pic>
        <p:nvPicPr>
          <p:cNvPr id="14" name="图片 13" descr="t01748423d0b72dd439"/>
          <p:cNvPicPr>
            <a:picLocks noChangeAspect="1"/>
          </p:cNvPicPr>
          <p:nvPr/>
        </p:nvPicPr>
        <p:blipFill>
          <a:blip r:embed="rId2"/>
          <a:srcRect l="46310" t="20829" r="4376" b="39629"/>
          <a:stretch>
            <a:fillRect/>
          </a:stretch>
        </p:blipFill>
        <p:spPr>
          <a:xfrm flipH="1">
            <a:off x="4676775" y="4097655"/>
            <a:ext cx="1179195" cy="1400810"/>
          </a:xfrm>
          <a:prstGeom prst="rect">
            <a:avLst/>
          </a:prstGeom>
        </p:spPr>
      </p:pic>
      <p:pic>
        <p:nvPicPr>
          <p:cNvPr id="16" name="图片 15" descr="t01748423d0b72dd439"/>
          <p:cNvPicPr>
            <a:picLocks noChangeAspect="1"/>
          </p:cNvPicPr>
          <p:nvPr/>
        </p:nvPicPr>
        <p:blipFill>
          <a:blip r:embed="rId2"/>
          <a:srcRect l="46310" t="20829" r="4376" b="39629"/>
          <a:stretch>
            <a:fillRect/>
          </a:stretch>
        </p:blipFill>
        <p:spPr>
          <a:xfrm flipH="1">
            <a:off x="6177280" y="4097655"/>
            <a:ext cx="1179195" cy="1400810"/>
          </a:xfrm>
          <a:prstGeom prst="rect">
            <a:avLst/>
          </a:prstGeom>
        </p:spPr>
      </p:pic>
      <p:pic>
        <p:nvPicPr>
          <p:cNvPr id="17" name="图片 16" descr="t01748423d0b72dd439"/>
          <p:cNvPicPr>
            <a:picLocks noChangeAspect="1"/>
          </p:cNvPicPr>
          <p:nvPr/>
        </p:nvPicPr>
        <p:blipFill>
          <a:blip r:embed="rId2"/>
          <a:srcRect l="46310" t="20829" r="4376" b="39629"/>
          <a:stretch>
            <a:fillRect/>
          </a:stretch>
        </p:blipFill>
        <p:spPr>
          <a:xfrm flipH="1">
            <a:off x="7759700" y="4097655"/>
            <a:ext cx="1179195" cy="140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386580" y="0"/>
            <a:ext cx="1887855" cy="1922780"/>
          </a:xfrm>
          <a:prstGeom prst="rect">
            <a:avLst/>
          </a:prstGeom>
        </p:spPr>
      </p:pic>
      <p:pic>
        <p:nvPicPr>
          <p:cNvPr id="5" name="图片 4" descr="t01748423d0b72dd439"/>
          <p:cNvPicPr>
            <a:picLocks noChangeAspect="1"/>
          </p:cNvPicPr>
          <p:nvPr/>
        </p:nvPicPr>
        <p:blipFill>
          <a:blip r:embed="rId2"/>
          <a:srcRect r="11071"/>
          <a:stretch>
            <a:fillRect/>
          </a:stretch>
        </p:blipFill>
        <p:spPr>
          <a:xfrm flipH="1">
            <a:off x="6061710" y="-113030"/>
            <a:ext cx="1315720" cy="2192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09015" y="2054860"/>
            <a:ext cx="10666730" cy="1437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09015" y="3702685"/>
            <a:ext cx="10666730" cy="1437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09015" y="5295265"/>
            <a:ext cx="10666730" cy="1437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300"/>
          <p:cNvPicPr>
            <a:picLocks noChangeAspect="1"/>
          </p:cNvPicPr>
          <p:nvPr/>
        </p:nvPicPr>
        <p:blipFill>
          <a:blip r:embed="rId1"/>
          <a:srcRect l="11504" t="760" r="32930" b="55317"/>
          <a:stretch>
            <a:fillRect/>
          </a:stretch>
        </p:blipFill>
        <p:spPr>
          <a:xfrm flipH="1">
            <a:off x="2692400" y="2687955"/>
            <a:ext cx="829945" cy="668655"/>
          </a:xfrm>
          <a:prstGeom prst="rect">
            <a:avLst/>
          </a:prstGeom>
        </p:spPr>
      </p:pic>
      <p:pic>
        <p:nvPicPr>
          <p:cNvPr id="10" name="图片 9" descr="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221105" y="2078990"/>
            <a:ext cx="1273175" cy="1296670"/>
          </a:xfrm>
          <a:prstGeom prst="rect">
            <a:avLst/>
          </a:prstGeom>
        </p:spPr>
      </p:pic>
      <p:pic>
        <p:nvPicPr>
          <p:cNvPr id="11" name="图片 10" descr="300"/>
          <p:cNvPicPr>
            <a:picLocks noChangeAspect="1"/>
          </p:cNvPicPr>
          <p:nvPr/>
        </p:nvPicPr>
        <p:blipFill>
          <a:blip r:embed="rId1"/>
          <a:srcRect l="11504" t="760" r="32930" b="55317"/>
          <a:stretch>
            <a:fillRect/>
          </a:stretch>
        </p:blipFill>
        <p:spPr>
          <a:xfrm flipH="1">
            <a:off x="3720465" y="2687955"/>
            <a:ext cx="829945" cy="668655"/>
          </a:xfrm>
          <a:prstGeom prst="rect">
            <a:avLst/>
          </a:prstGeom>
        </p:spPr>
      </p:pic>
      <p:pic>
        <p:nvPicPr>
          <p:cNvPr id="12" name="图片 11" descr="300"/>
          <p:cNvPicPr>
            <a:picLocks noChangeAspect="1"/>
          </p:cNvPicPr>
          <p:nvPr/>
        </p:nvPicPr>
        <p:blipFill>
          <a:blip r:embed="rId1"/>
          <a:srcRect l="11504" t="760" r="32930" b="55317"/>
          <a:stretch>
            <a:fillRect/>
          </a:stretch>
        </p:blipFill>
        <p:spPr>
          <a:xfrm flipH="1">
            <a:off x="4709160" y="2687955"/>
            <a:ext cx="829945" cy="668655"/>
          </a:xfrm>
          <a:prstGeom prst="rect">
            <a:avLst/>
          </a:prstGeom>
        </p:spPr>
      </p:pic>
      <p:pic>
        <p:nvPicPr>
          <p:cNvPr id="13" name="图片 12" descr="t01748423d0b72dd439"/>
          <p:cNvPicPr>
            <a:picLocks noChangeAspect="1"/>
          </p:cNvPicPr>
          <p:nvPr/>
        </p:nvPicPr>
        <p:blipFill>
          <a:blip r:embed="rId2"/>
          <a:srcRect t="11604" r="-3987" b="-8208"/>
          <a:stretch>
            <a:fillRect/>
          </a:stretch>
        </p:blipFill>
        <p:spPr>
          <a:xfrm flipH="1">
            <a:off x="6771640" y="2192020"/>
            <a:ext cx="1021715" cy="1300480"/>
          </a:xfrm>
          <a:prstGeom prst="rect">
            <a:avLst/>
          </a:prstGeom>
        </p:spPr>
      </p:pic>
      <p:pic>
        <p:nvPicPr>
          <p:cNvPr id="14" name="图片 13" descr="t01748423d0b72dd439"/>
          <p:cNvPicPr>
            <a:picLocks noChangeAspect="1"/>
          </p:cNvPicPr>
          <p:nvPr/>
        </p:nvPicPr>
        <p:blipFill>
          <a:blip r:embed="rId2"/>
          <a:srcRect l="46310" t="20829" r="4376" b="39629"/>
          <a:stretch>
            <a:fillRect/>
          </a:stretch>
        </p:blipFill>
        <p:spPr>
          <a:xfrm flipH="1">
            <a:off x="8016875" y="2489835"/>
            <a:ext cx="729615" cy="866775"/>
          </a:xfrm>
          <a:prstGeom prst="rect">
            <a:avLst/>
          </a:prstGeom>
        </p:spPr>
      </p:pic>
      <p:pic>
        <p:nvPicPr>
          <p:cNvPr id="16" name="图片 15" descr="t01748423d0b72dd439"/>
          <p:cNvPicPr>
            <a:picLocks noChangeAspect="1"/>
          </p:cNvPicPr>
          <p:nvPr/>
        </p:nvPicPr>
        <p:blipFill>
          <a:blip r:embed="rId2"/>
          <a:srcRect l="46310" t="20829" r="4376" b="39629"/>
          <a:stretch>
            <a:fillRect/>
          </a:stretch>
        </p:blipFill>
        <p:spPr>
          <a:xfrm flipH="1">
            <a:off x="8970010" y="2489835"/>
            <a:ext cx="729615" cy="866775"/>
          </a:xfrm>
          <a:prstGeom prst="rect">
            <a:avLst/>
          </a:prstGeom>
        </p:spPr>
      </p:pic>
      <p:pic>
        <p:nvPicPr>
          <p:cNvPr id="17" name="图片 16" descr="t01748423d0b72dd439"/>
          <p:cNvPicPr>
            <a:picLocks noChangeAspect="1"/>
          </p:cNvPicPr>
          <p:nvPr/>
        </p:nvPicPr>
        <p:blipFill>
          <a:blip r:embed="rId2"/>
          <a:srcRect l="46310" t="20829" r="4376" b="39629"/>
          <a:stretch>
            <a:fillRect/>
          </a:stretch>
        </p:blipFill>
        <p:spPr>
          <a:xfrm flipH="1">
            <a:off x="9923145" y="2489835"/>
            <a:ext cx="729615" cy="86677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221105" y="3922395"/>
            <a:ext cx="2698750" cy="942340"/>
            <a:chOff x="1923" y="6177"/>
            <a:chExt cx="4250" cy="1484"/>
          </a:xfrm>
        </p:grpSpPr>
        <p:pic>
          <p:nvPicPr>
            <p:cNvPr id="18" name="图片 17" descr="300"/>
            <p:cNvPicPr>
              <a:picLocks noChangeAspect="1"/>
            </p:cNvPicPr>
            <p:nvPr/>
          </p:nvPicPr>
          <p:blipFill>
            <a:blip r:embed="rId1"/>
            <a:srcRect l="11504" t="760" r="32930" b="55317"/>
            <a:stretch>
              <a:fillRect/>
            </a:stretch>
          </p:blipFill>
          <p:spPr>
            <a:xfrm flipH="1">
              <a:off x="1923" y="6729"/>
              <a:ext cx="1050" cy="918"/>
            </a:xfrm>
            <a:prstGeom prst="rect">
              <a:avLst/>
            </a:prstGeom>
          </p:spPr>
        </p:pic>
        <p:pic>
          <p:nvPicPr>
            <p:cNvPr id="20" name="图片 19" descr="300"/>
            <p:cNvPicPr>
              <a:picLocks noChangeAspect="1"/>
            </p:cNvPicPr>
            <p:nvPr/>
          </p:nvPicPr>
          <p:blipFill>
            <a:blip r:embed="rId1"/>
            <a:srcRect l="11504" t="760" r="32930" b="55317"/>
            <a:stretch>
              <a:fillRect/>
            </a:stretch>
          </p:blipFill>
          <p:spPr>
            <a:xfrm flipH="1">
              <a:off x="4331" y="6177"/>
              <a:ext cx="1843" cy="1485"/>
            </a:xfrm>
            <a:prstGeom prst="rect">
              <a:avLst/>
            </a:prstGeom>
          </p:spPr>
        </p:pic>
        <p:pic>
          <p:nvPicPr>
            <p:cNvPr id="24" name="图片 23" descr="300"/>
            <p:cNvPicPr>
              <a:picLocks noChangeAspect="1"/>
            </p:cNvPicPr>
            <p:nvPr/>
          </p:nvPicPr>
          <p:blipFill>
            <a:blip r:embed="rId1"/>
            <a:srcRect l="11504" t="760" r="32930" b="55317"/>
            <a:stretch>
              <a:fillRect/>
            </a:stretch>
          </p:blipFill>
          <p:spPr>
            <a:xfrm flipH="1">
              <a:off x="3127" y="6729"/>
              <a:ext cx="1050" cy="918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4232275" y="3987800"/>
            <a:ext cx="2179320" cy="911225"/>
            <a:chOff x="6771" y="6280"/>
            <a:chExt cx="3432" cy="1435"/>
          </a:xfrm>
        </p:grpSpPr>
        <p:pic>
          <p:nvPicPr>
            <p:cNvPr id="21" name="图片 20" descr="t01748423d0b72dd439"/>
            <p:cNvPicPr>
              <a:picLocks noChangeAspect="1"/>
            </p:cNvPicPr>
            <p:nvPr/>
          </p:nvPicPr>
          <p:blipFill>
            <a:blip r:embed="rId2"/>
            <a:srcRect l="46310" t="20829" r="4376" b="39629"/>
            <a:stretch>
              <a:fillRect/>
            </a:stretch>
          </p:blipFill>
          <p:spPr>
            <a:xfrm flipH="1">
              <a:off x="6771" y="6729"/>
              <a:ext cx="925" cy="986"/>
            </a:xfrm>
            <a:prstGeom prst="rect">
              <a:avLst/>
            </a:prstGeom>
          </p:spPr>
        </p:pic>
        <p:pic>
          <p:nvPicPr>
            <p:cNvPr id="23" name="图片 22" descr="t01748423d0b72dd439"/>
            <p:cNvPicPr>
              <a:picLocks noChangeAspect="1"/>
            </p:cNvPicPr>
            <p:nvPr/>
          </p:nvPicPr>
          <p:blipFill>
            <a:blip r:embed="rId2"/>
            <a:srcRect l="46310" t="20829" r="4376" b="39629"/>
            <a:stretch>
              <a:fillRect/>
            </a:stretch>
          </p:blipFill>
          <p:spPr>
            <a:xfrm flipH="1">
              <a:off x="8899" y="6280"/>
              <a:ext cx="1304" cy="1435"/>
            </a:xfrm>
            <a:prstGeom prst="rect">
              <a:avLst/>
            </a:prstGeom>
          </p:spPr>
        </p:pic>
        <p:pic>
          <p:nvPicPr>
            <p:cNvPr id="25" name="图片 24" descr="t01748423d0b72dd439"/>
            <p:cNvPicPr>
              <a:picLocks noChangeAspect="1"/>
            </p:cNvPicPr>
            <p:nvPr/>
          </p:nvPicPr>
          <p:blipFill>
            <a:blip r:embed="rId2"/>
            <a:srcRect l="46310" t="20829" r="4376" b="39629"/>
            <a:stretch>
              <a:fillRect/>
            </a:stretch>
          </p:blipFill>
          <p:spPr>
            <a:xfrm flipH="1">
              <a:off x="7835" y="6729"/>
              <a:ext cx="925" cy="986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6612890" y="4030345"/>
            <a:ext cx="2698750" cy="942340"/>
            <a:chOff x="1923" y="6177"/>
            <a:chExt cx="4250" cy="1484"/>
          </a:xfrm>
        </p:grpSpPr>
        <p:pic>
          <p:nvPicPr>
            <p:cNvPr id="28" name="图片 27" descr="300"/>
            <p:cNvPicPr>
              <a:picLocks noChangeAspect="1"/>
            </p:cNvPicPr>
            <p:nvPr/>
          </p:nvPicPr>
          <p:blipFill>
            <a:blip r:embed="rId1"/>
            <a:srcRect l="11504" t="760" r="32930" b="55317"/>
            <a:stretch>
              <a:fillRect/>
            </a:stretch>
          </p:blipFill>
          <p:spPr>
            <a:xfrm flipH="1">
              <a:off x="1923" y="6729"/>
              <a:ext cx="1050" cy="918"/>
            </a:xfrm>
            <a:prstGeom prst="rect">
              <a:avLst/>
            </a:prstGeom>
          </p:spPr>
        </p:pic>
        <p:pic>
          <p:nvPicPr>
            <p:cNvPr id="29" name="图片 28" descr="300"/>
            <p:cNvPicPr>
              <a:picLocks noChangeAspect="1"/>
            </p:cNvPicPr>
            <p:nvPr/>
          </p:nvPicPr>
          <p:blipFill>
            <a:blip r:embed="rId1"/>
            <a:srcRect l="11504" t="760" r="32930" b="55317"/>
            <a:stretch>
              <a:fillRect/>
            </a:stretch>
          </p:blipFill>
          <p:spPr>
            <a:xfrm flipH="1">
              <a:off x="4331" y="6177"/>
              <a:ext cx="1843" cy="1485"/>
            </a:xfrm>
            <a:prstGeom prst="rect">
              <a:avLst/>
            </a:prstGeom>
          </p:spPr>
        </p:pic>
        <p:pic>
          <p:nvPicPr>
            <p:cNvPr id="30" name="图片 29" descr="300"/>
            <p:cNvPicPr>
              <a:picLocks noChangeAspect="1"/>
            </p:cNvPicPr>
            <p:nvPr/>
          </p:nvPicPr>
          <p:blipFill>
            <a:blip r:embed="rId1"/>
            <a:srcRect l="11504" t="760" r="32930" b="55317"/>
            <a:stretch>
              <a:fillRect/>
            </a:stretch>
          </p:blipFill>
          <p:spPr>
            <a:xfrm flipH="1">
              <a:off x="3127" y="6729"/>
              <a:ext cx="1050" cy="918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9431020" y="3987800"/>
            <a:ext cx="2179320" cy="911225"/>
            <a:chOff x="6771" y="6280"/>
            <a:chExt cx="3432" cy="1435"/>
          </a:xfrm>
        </p:grpSpPr>
        <p:pic>
          <p:nvPicPr>
            <p:cNvPr id="33" name="图片 32" descr="t01748423d0b72dd439"/>
            <p:cNvPicPr>
              <a:picLocks noChangeAspect="1"/>
            </p:cNvPicPr>
            <p:nvPr/>
          </p:nvPicPr>
          <p:blipFill>
            <a:blip r:embed="rId2"/>
            <a:srcRect l="46310" t="20829" r="4376" b="39629"/>
            <a:stretch>
              <a:fillRect/>
            </a:stretch>
          </p:blipFill>
          <p:spPr>
            <a:xfrm flipH="1">
              <a:off x="6771" y="6729"/>
              <a:ext cx="925" cy="986"/>
            </a:xfrm>
            <a:prstGeom prst="rect">
              <a:avLst/>
            </a:prstGeom>
          </p:spPr>
        </p:pic>
        <p:pic>
          <p:nvPicPr>
            <p:cNvPr id="34" name="图片 33" descr="t01748423d0b72dd439"/>
            <p:cNvPicPr>
              <a:picLocks noChangeAspect="1"/>
            </p:cNvPicPr>
            <p:nvPr/>
          </p:nvPicPr>
          <p:blipFill>
            <a:blip r:embed="rId2"/>
            <a:srcRect l="46310" t="20829" r="4376" b="39629"/>
            <a:stretch>
              <a:fillRect/>
            </a:stretch>
          </p:blipFill>
          <p:spPr>
            <a:xfrm flipH="1">
              <a:off x="8899" y="6280"/>
              <a:ext cx="1304" cy="1435"/>
            </a:xfrm>
            <a:prstGeom prst="rect">
              <a:avLst/>
            </a:prstGeom>
          </p:spPr>
        </p:pic>
        <p:pic>
          <p:nvPicPr>
            <p:cNvPr id="35" name="图片 34" descr="t01748423d0b72dd439"/>
            <p:cNvPicPr>
              <a:picLocks noChangeAspect="1"/>
            </p:cNvPicPr>
            <p:nvPr/>
          </p:nvPicPr>
          <p:blipFill>
            <a:blip r:embed="rId2"/>
            <a:srcRect l="46310" t="20829" r="4376" b="39629"/>
            <a:stretch>
              <a:fillRect/>
            </a:stretch>
          </p:blipFill>
          <p:spPr>
            <a:xfrm flipH="1">
              <a:off x="7835" y="6729"/>
              <a:ext cx="925" cy="986"/>
            </a:xfrm>
            <a:prstGeom prst="rect">
              <a:avLst/>
            </a:prstGeom>
          </p:spPr>
        </p:pic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280" y="5321300"/>
            <a:ext cx="623570" cy="113855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80000">
            <a:off x="3293745" y="5511165"/>
            <a:ext cx="715010" cy="113919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875" y="5486400"/>
            <a:ext cx="1131570" cy="1131570"/>
          </a:xfrm>
          <a:prstGeom prst="rect">
            <a:avLst/>
          </a:prstGeom>
        </p:spPr>
      </p:pic>
      <p:pic>
        <p:nvPicPr>
          <p:cNvPr id="2" name="儿歌 - 小鸭小鸡 (V0)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04905" y="426085"/>
            <a:ext cx="58102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音乐《小鸭小鸡》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voice.</cp:lastModifiedBy>
  <cp:revision>4</cp:revision>
  <dcterms:created xsi:type="dcterms:W3CDTF">2023-08-09T12:44:00Z</dcterms:created>
  <dcterms:modified xsi:type="dcterms:W3CDTF">2025-04-05T11:28:27Z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2052-12.1.0.20305</vt:lpwstr>
  </property>
</Properties>
</file>