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57" r:id="rId3"/>
    <p:sldId id="273" r:id="rId5"/>
    <p:sldId id="306" r:id="rId6"/>
    <p:sldId id="307" r:id="rId7"/>
    <p:sldId id="308" r:id="rId8"/>
    <p:sldId id="309" r:id="rId9"/>
    <p:sldId id="310" r:id="rId10"/>
    <p:sldId id="268" r:id="rId11"/>
  </p:sldIdLst>
  <p:sldSz cx="12192000" cy="6858000" type="screen4x3"/>
  <p:notesSz cx="7103745" cy="10234295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A46"/>
    <a:srgbClr val="29A2B1"/>
    <a:srgbClr val="C9FAFF"/>
    <a:srgbClr val="234D4F"/>
    <a:srgbClr val="C3FAFD"/>
    <a:srgbClr val="94C9CA"/>
    <a:srgbClr val="8BC3C5"/>
    <a:srgbClr val="CEF0F2"/>
    <a:srgbClr val="89C8C7"/>
    <a:srgbClr val="AE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/>
          <p:nvPr>
            <p:ph type="sldImg"/>
          </p:nvPr>
        </p:nvSpPr>
        <p:spPr/>
      </p:sp>
      <p:sp>
        <p:nvSpPr>
          <p:cNvPr id="5122" name="文本占位符 2"/>
          <p:cNvSpPr/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/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 descr="课件模板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microsoft.com/office/2007/relationships/media" Target="../media/media4.mp3"/><Relationship Id="rId3" Type="http://schemas.openxmlformats.org/officeDocument/2006/relationships/audio" Target="../media/media4.mp3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microsoft.com/office/2007/relationships/media" Target="../media/media5.mp3"/><Relationship Id="rId2" Type="http://schemas.openxmlformats.org/officeDocument/2006/relationships/audio" Target="../media/media5.mp3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\\10.1.1.15\视频事业部\幼儿园组\A 课件\0119 山东-小班-语言-熊宝宝的小芽芽【如钰】\01 课件资源包\课件资源\图片资源\课件封面.jpg课件封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</p:nvPr>
        </p:nvSpPr>
        <p:spPr>
          <a:xfrm>
            <a:off x="676910" y="1081405"/>
            <a:ext cx="10837545" cy="1586230"/>
          </a:xfrm>
        </p:spPr>
        <p:txBody>
          <a:bodyPr>
            <a:noAutofit/>
          </a:bodyPr>
          <a:p>
            <a:pPr algn="ctr" fontAlgn="base"/>
            <a:r>
              <a:rPr lang="zh-CN" altLang="zh-CN" sz="7600" b="1" strike="noStrike" noProof="1">
                <a:solidFill>
                  <a:srgbClr val="FD5C0C"/>
                </a:solidFill>
                <a:latin typeface="黑体" panose="02010609060101010101" charset="-122"/>
                <a:ea typeface="黑体" panose="02010609060101010101" charset="-122"/>
              </a:rPr>
              <a:t>熊宝宝的小芽芽</a:t>
            </a:r>
            <a:endParaRPr lang="zh-CN" altLang="zh-CN" sz="7600" b="1" strike="noStrike" noProof="1">
              <a:solidFill>
                <a:srgbClr val="FD5C0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111111111111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870" y="59055"/>
            <a:ext cx="1629410" cy="833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\\10.1.1.15\视频事业部\幼儿园组\A 课件\0119 山东-小班-语言-熊宝宝的小芽芽【如钰】\01 课件资源包\课件资源\图片资源\课件内页.jpg课件内页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种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695" y="4147185"/>
            <a:ext cx="1324610" cy="14274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720000">
            <a:off x="7119620" y="3359150"/>
            <a:ext cx="138430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>
                <a:solidFill>
                  <a:srgbClr val="29A2B1"/>
                </a:solidFill>
                <a:latin typeface="黑体" panose="02010609060101010101" charset="-122"/>
                <a:ea typeface="黑体" panose="02010609060101010101" charset="-122"/>
              </a:rPr>
              <a:t>?</a:t>
            </a:r>
            <a:endParaRPr lang="zh-CN" altLang="en-US" sz="11500">
              <a:solidFill>
                <a:srgbClr val="29A2B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 descr="1111111111111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870" y="138430"/>
            <a:ext cx="1647825" cy="895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\\10.1.1.15\视频事业部\幼儿园组\A 课件\0119 山东-小班-语言-熊宝宝的小芽芽【如钰】\02 美术资源\赵珺茹\导图\无字\2.jpg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00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84740" y="5802630"/>
            <a:ext cx="511810" cy="501015"/>
          </a:xfrm>
          <a:prstGeom prst="rect">
            <a:avLst/>
          </a:prstGeom>
        </p:spPr>
      </p:pic>
      <p:pic>
        <p:nvPicPr>
          <p:cNvPr id="3" name="图片 2" descr="1111111111111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665" y="52705"/>
            <a:ext cx="1841500" cy="67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\\10.1.1.15\视频事业部\幼儿园组\A 课件\0119 山东-小班-语言-熊宝宝的小芽芽【如钰】\02 美术资源\赵珺茹\导图\png\背景.jpg背景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3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230" y="2269490"/>
            <a:ext cx="3255645" cy="4211320"/>
          </a:xfrm>
          <a:prstGeom prst="rect">
            <a:avLst/>
          </a:prstGeom>
        </p:spPr>
      </p:pic>
      <p:pic>
        <p:nvPicPr>
          <p:cNvPr id="5" name="图片 4" descr="\\10.1.1.15\视频事业部\幼儿园组\A 课件\0119 山东-小班-语言-熊宝宝的小芽芽【如钰】\02 美术资源\赵珺茹\导图\芽gif.gif芽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09190" y="3673158"/>
            <a:ext cx="3622040" cy="3566160"/>
          </a:xfrm>
          <a:prstGeom prst="rect">
            <a:avLst/>
          </a:prstGeom>
        </p:spPr>
      </p:pic>
      <p:pic>
        <p:nvPicPr>
          <p:cNvPr id="6" name="图片 5" descr="3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025" y="1527810"/>
            <a:ext cx="2656205" cy="1905000"/>
          </a:xfrm>
          <a:prstGeom prst="rect">
            <a:avLst/>
          </a:prstGeom>
        </p:spPr>
      </p:pic>
      <p:pic>
        <p:nvPicPr>
          <p:cNvPr id="7" name="图片 6" descr="3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950" y="539115"/>
            <a:ext cx="2656205" cy="1905000"/>
          </a:xfrm>
          <a:prstGeom prst="rect">
            <a:avLst/>
          </a:prstGeom>
        </p:spPr>
      </p:pic>
      <p:pic>
        <p:nvPicPr>
          <p:cNvPr id="8" name="图片 7" descr="3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660" y="2329180"/>
            <a:ext cx="2656205" cy="1905000"/>
          </a:xfrm>
          <a:prstGeom prst="rect">
            <a:avLst/>
          </a:prstGeom>
        </p:spPr>
      </p:pic>
      <p:pic>
        <p:nvPicPr>
          <p:cNvPr id="10" name="003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38815" y="5979795"/>
            <a:ext cx="520065" cy="501015"/>
          </a:xfrm>
          <a:prstGeom prst="rect">
            <a:avLst/>
          </a:prstGeom>
        </p:spPr>
      </p:pic>
      <p:pic>
        <p:nvPicPr>
          <p:cNvPr id="9" name="图片 8" descr="11111111111111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9540" y="0"/>
            <a:ext cx="1902460" cy="77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\\10.1.1.15\视频事业部\幼儿园组\A 课件\0119 山东-小班-语言-熊宝宝的小芽芽【如钰】\02 美术资源\赵珺茹\导图\无字\4.jpg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00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86415" y="5941060"/>
            <a:ext cx="522605" cy="509270"/>
          </a:xfrm>
          <a:prstGeom prst="rect">
            <a:avLst/>
          </a:prstGeom>
        </p:spPr>
      </p:pic>
      <p:pic>
        <p:nvPicPr>
          <p:cNvPr id="6" name="图片 5" descr="2222222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725" y="159385"/>
            <a:ext cx="2073275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\\10.1.1.15\视频事业部\幼儿园组\A 课件\0119 山东-小班-语言-熊宝宝的小芽芽【如钰】\02 美术资源\赵珺茹\导图\png\背景2.jpg背景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5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1619250"/>
            <a:ext cx="5409565" cy="4968240"/>
          </a:xfrm>
          <a:prstGeom prst="rect">
            <a:avLst/>
          </a:prstGeom>
        </p:spPr>
      </p:pic>
      <p:pic>
        <p:nvPicPr>
          <p:cNvPr id="6" name="005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9485" y="5676265"/>
            <a:ext cx="518795" cy="50863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10097770" y="6184900"/>
            <a:ext cx="1807845" cy="41465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innerShdw blurRad="63500" dist="12700" dir="13500000">
              <a:schemeClr val="bg1">
                <a:lumMod val="65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pic>
        <p:nvPicPr>
          <p:cNvPr id="5" name="图片 4" descr="22222222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9365" y="132715"/>
            <a:ext cx="1919605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\\10.1.1.15\视频事业部\幼儿园组\A 课件\0119 山东-小班-语言-熊宝宝的小芽芽【如钰】\02 美术资源\赵珺茹\导图\无字\6.jpg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00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97770" y="5606415"/>
            <a:ext cx="540385" cy="519430"/>
          </a:xfrm>
          <a:prstGeom prst="rect">
            <a:avLst/>
          </a:prstGeom>
        </p:spPr>
      </p:pic>
      <p:pic>
        <p:nvPicPr>
          <p:cNvPr id="5" name="图片 4" descr="1111111111111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2240" y="0"/>
            <a:ext cx="1789430" cy="895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2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1044575"/>
            <a:ext cx="10201275" cy="476821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49605" y="290830"/>
            <a:ext cx="2496820" cy="392430"/>
          </a:xfrm>
          <a:prstGeom prst="roundRect">
            <a:avLst/>
          </a:prstGeom>
          <a:solidFill>
            <a:srgbClr val="FEA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rgbClr val="7B3B18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纸面教具《小熊与小芽芽》</a:t>
            </a:r>
            <a:endParaRPr lang="zh-CN" altLang="en-US" sz="1400">
              <a:solidFill>
                <a:srgbClr val="7B3B18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6" name="图片 5" descr="\\10.1.1.16\新nas\幼儿园\幼儿园组\A 课件\0000 课件教案模板（重要、勿删！！）\奇奇头\2.png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205" y="139700"/>
            <a:ext cx="723265" cy="624205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1"/>
          <a:srcRect l="4930" t="11213" r="69462" b="70089"/>
          <a:stretch>
            <a:fillRect/>
          </a:stretch>
        </p:blipFill>
        <p:spPr>
          <a:xfrm>
            <a:off x="9524365" y="41275"/>
            <a:ext cx="2612390" cy="8915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TM1MmFiNjQ0NWJhYzIxNzE2MWI4YzZhYWFiNjlmOT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BF3F1"/>
        </a:solidFill>
        <a:ln>
          <a:noFill/>
        </a:ln>
      </a:spPr>
      <a:bodyPr rtlCol="0" anchor="ctr"/>
      <a:lstStyle>
        <a:defPPr marL="342900" indent="-342900">
          <a:lnSpc>
            <a:spcPct val="150000"/>
          </a:lnSpc>
          <a:buFont typeface="Wingdings" panose="05000000000000000000" pitchFamily="2" charset="2"/>
          <a:buChar char="l"/>
          <a:defRPr lang="zh-CN" sz="2400">
            <a:solidFill>
              <a:schemeClr val="accent5">
                <a:lumMod val="25000"/>
              </a:schemeClr>
            </a:solidFill>
            <a:latin typeface="黑体" panose="02010609060101010101" charset="-122"/>
            <a:ea typeface="黑体" panose="02010609060101010101" charset="-122"/>
            <a:cs typeface="宋体" panose="02010600030101010101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演示</Application>
  <PresentationFormat>宽屏</PresentationFormat>
  <Paragraphs>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Calibri Light</vt:lpstr>
      <vt:lpstr>默认设计模板</vt:lpstr>
      <vt:lpstr>熊宝宝的小芽芽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</dc:creator>
  <cp:lastModifiedBy>xz</cp:lastModifiedBy>
  <cp:revision>32</cp:revision>
  <dcterms:created xsi:type="dcterms:W3CDTF">1900-01-01T00:00:00Z</dcterms:created>
  <dcterms:modified xsi:type="dcterms:W3CDTF">2024-03-22T08:34:42Z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EEB7EBE4ABCB44ACB13BA8CD9D7FC1DF</vt:lpwstr>
  </property>
</Properties>
</file>