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68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31abc03c915f804d2b16c17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" y="5715"/>
            <a:ext cx="12195175" cy="68637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1abc03c915f804d2b16c17b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" y="4445"/>
            <a:ext cx="12163425" cy="68478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1abc03c915f804d2b16c17b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0" y="20955"/>
            <a:ext cx="12180570" cy="68948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1abc03c915f804d2b16c17b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0" y="20320"/>
            <a:ext cx="12180570" cy="68160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1abc03c915f804d2b16c17b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35" y="5715"/>
            <a:ext cx="12163425" cy="68319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1abc03c915f804d2b16c17b (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-10160"/>
            <a:ext cx="12226925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1abc03c915f804d2b16c17b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160" y="-10795"/>
            <a:ext cx="12226925" cy="68948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1abc03c915f804d2b16c17b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910" y="-10160"/>
            <a:ext cx="12243435" cy="6878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d8dda5419ec3d5bbfc0a745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0" y="-10160"/>
            <a:ext cx="12195810" cy="6848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4</cp:revision>
  <dcterms:created xsi:type="dcterms:W3CDTF">2021-03-18T06:18:00Z</dcterms:created>
  <dcterms:modified xsi:type="dcterms:W3CDTF">2021-04-07T05:30:08Z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