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9" r:id="rId4"/>
    <p:sldId id="277" r:id="rId5"/>
    <p:sldId id="275" r:id="rId6"/>
  </p:sldIdLst>
  <p:sldSz cx="12192000" cy="6858000"/>
  <p:notesSz cx="6858000" cy="9144000"/>
  <p:embeddedFontLst>
    <p:embeddedFont>
      <p:font typeface="Calibri" panose="020F0502020204030204" charset="0"/>
      <p:regular r:id="rId10"/>
      <p:bold r:id="rId11"/>
      <p:italic r:id="rId12"/>
      <p:boldItalic r:id="rId13"/>
    </p:embeddedFont>
    <p:embeddedFont>
      <p:font typeface="Calibri Light" panose="020F0302020204030204" charset="0"/>
      <p:regular r:id="rId14"/>
      <p:italic r:id="rId15"/>
    </p:embeddedFont>
    <p:embeddedFont>
      <p:font typeface="方正粗黑宋简体" panose="02000000000000000000" charset="-122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7E90"/>
    <a:srgbClr val="578FB7"/>
    <a:srgbClr val="FBCEC8"/>
    <a:srgbClr val="9DCBDB"/>
    <a:srgbClr val="FFD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3237-3EFE-404D-9578-924EAB6E7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9EF3-EDE8-4AFE-B7B3-DF38F1A930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394690" y="706757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351530" y="2324100"/>
            <a:ext cx="6742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latin typeface="方正粗黑宋简体" panose="02000000000000000000" charset="-122"/>
                <a:ea typeface="方正粗黑宋简体" panose="02000000000000000000" charset="-122"/>
              </a:rPr>
              <a:t>音乐：小象</a:t>
            </a:r>
            <a:endParaRPr lang="zh-CN" altLang="en-US" sz="72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635002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340" y="1689100"/>
            <a:ext cx="5360670" cy="4046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635002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2335" y="1357630"/>
            <a:ext cx="1318895" cy="9956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0225" y="1357630"/>
            <a:ext cx="1318895" cy="995680"/>
          </a:xfrm>
          <a:prstGeom prst="rect">
            <a:avLst/>
          </a:prstGeom>
        </p:spPr>
      </p:pic>
      <p:pic>
        <p:nvPicPr>
          <p:cNvPr id="4" name="图片 3" descr="aee3c2a4a4ed3afdbd76f61a2228c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10" y="1556385"/>
            <a:ext cx="1434465" cy="8877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68130" y="1447165"/>
            <a:ext cx="10134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/>
              <a:t>？</a:t>
            </a:r>
            <a:endParaRPr lang="zh-CN" altLang="en-US" sz="6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4330" y="3669665"/>
            <a:ext cx="1687195" cy="1840865"/>
          </a:xfrm>
          <a:prstGeom prst="rect">
            <a:avLst/>
          </a:prstGeom>
        </p:spPr>
      </p:pic>
      <p:pic>
        <p:nvPicPr>
          <p:cNvPr id="8" name="图片 7" descr="aee3c2a4a4ed3afdbd76f61a2228c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10" y="4517390"/>
            <a:ext cx="1434465" cy="887730"/>
          </a:xfrm>
          <a:prstGeom prst="rect">
            <a:avLst/>
          </a:prstGeom>
        </p:spPr>
      </p:pic>
      <p:pic>
        <p:nvPicPr>
          <p:cNvPr id="10" name="图片 9" descr="2658068072426375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60" y="3910965"/>
            <a:ext cx="1599565" cy="1599565"/>
          </a:xfrm>
          <a:prstGeom prst="rect">
            <a:avLst/>
          </a:prstGeom>
        </p:spPr>
      </p:pic>
      <p:pic>
        <p:nvPicPr>
          <p:cNvPr id="11" name="图片 10" descr="t012d45dbe584cf1b7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70" y="3422650"/>
            <a:ext cx="2207260" cy="21837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018" y="166255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89673" y="5606474"/>
            <a:ext cx="1126836" cy="1080655"/>
          </a:xfrm>
          <a:prstGeom prst="rect">
            <a:avLst/>
          </a:prstGeom>
          <a:solidFill>
            <a:srgbClr val="C57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018" y="1357747"/>
            <a:ext cx="263234" cy="4875211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5400000">
            <a:off x="5329384" y="1163779"/>
            <a:ext cx="263234" cy="10607966"/>
          </a:xfrm>
          <a:prstGeom prst="rect">
            <a:avLst/>
          </a:prstGeom>
          <a:solidFill>
            <a:srgbClr val="FB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37112" y="635077"/>
            <a:ext cx="263234" cy="487521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6557819" y="-4912945"/>
            <a:ext cx="263234" cy="10589491"/>
          </a:xfrm>
          <a:prstGeom prst="rect">
            <a:avLst/>
          </a:prstGeom>
          <a:solidFill>
            <a:srgbClr val="578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20435" y="1357747"/>
            <a:ext cx="480291" cy="480289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889672" y="5033818"/>
            <a:ext cx="498763" cy="476469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394690" y="635002"/>
            <a:ext cx="480292" cy="469466"/>
          </a:xfrm>
          <a:prstGeom prst="rect">
            <a:avLst/>
          </a:prstGeom>
          <a:solidFill>
            <a:srgbClr val="FF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280073" y="5648039"/>
            <a:ext cx="484910" cy="498762"/>
          </a:xfrm>
          <a:prstGeom prst="rect">
            <a:avLst/>
          </a:prstGeom>
          <a:solidFill>
            <a:srgbClr val="9D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cf6ad1452dcd5a3c4904788bf7d5c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9355" y="775335"/>
            <a:ext cx="9836150" cy="48729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jb3VudCI6MSwiaGRpZCI6ImE5NTg5NjczYTY2NWQ4YjJmMTFlMTQwMjBlYmJkMjg4IiwidXNlckNvdW50Ijox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保持快乐可爱</vt:lpstr>
      <vt:lpstr>Calibri</vt:lpstr>
      <vt:lpstr>微软雅黑</vt:lpstr>
      <vt:lpstr>Arial Unicode MS</vt:lpstr>
      <vt:lpstr>Calibri Light</vt:lpstr>
      <vt:lpstr>方正粗黑宋简体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尹 欢</dc:creator>
  <cp:lastModifiedBy>voice.</cp:lastModifiedBy>
  <cp:revision>51</cp:revision>
  <dcterms:created xsi:type="dcterms:W3CDTF">2020-11-02T00:16:00Z</dcterms:created>
  <dcterms:modified xsi:type="dcterms:W3CDTF">2025-02-27T06:06:16Z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KSOTemplateUUID">
    <vt:lpwstr>v1.0_mb_FYPQbM/Idg0/3FlFuKmlMg==</vt:lpwstr>
  </property>
  <property fmtid="{D5CDD505-2E9C-101B-9397-08002B2CF9AE}" pid="4" name="ICV">
    <vt:lpwstr>3D15B7A3314B46778DEE5A745624916E_11</vt:lpwstr>
  </property>
</Properties>
</file>