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6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60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1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6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60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60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60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60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60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1517,&quot;width&quot;:1584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jia</cp:lastModifiedBy>
  <cp:revision>2</cp:revision>
  <dcterms:created xsi:type="dcterms:W3CDTF">2024-01-24T10:50:08Z</dcterms:created>
  <dcterms:modified xsi:type="dcterms:W3CDTF">2024-01-24T10:55:45Z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