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59" r:id="rId6"/>
    <p:sldId id="258" r:id="rId7"/>
    <p:sldId id="260" r:id="rId8"/>
    <p:sldId id="262" r:id="rId9"/>
    <p:sldId id="263" r:id="rId10"/>
    <p:sldId id="264" r:id="rId11"/>
    <p:sldId id="261" r:id="rId12"/>
    <p:sldId id="265" r:id="rId13"/>
    <p:sldId id="267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图片 1" descr="微信图片_202401251034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-3175"/>
            <a:ext cx="9074150" cy="6835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图片 2" descr="微信图片_2024012510340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1600" y="104775"/>
            <a:ext cx="9229725" cy="614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" descr="微信图片_202401251034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0" y="373063"/>
            <a:ext cx="9015413" cy="5959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" descr="微信图片_2024012510340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" y="33338"/>
            <a:ext cx="9099550" cy="6805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1" descr="微信图片_2024012510340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8262" y="6350"/>
            <a:ext cx="9177337" cy="679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文本框 2"/>
          <p:cNvSpPr txBox="1"/>
          <p:nvPr/>
        </p:nvSpPr>
        <p:spPr>
          <a:xfrm>
            <a:off x="1027113" y="3124200"/>
            <a:ext cx="246538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吃路边不干净的食物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3" name="文本框 3"/>
          <p:cNvSpPr txBox="1"/>
          <p:nvPr/>
        </p:nvSpPr>
        <p:spPr>
          <a:xfrm>
            <a:off x="6111875" y="2924175"/>
            <a:ext cx="21336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喝没有烧开的生水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4" name="文本框 4"/>
          <p:cNvSpPr txBox="1"/>
          <p:nvPr/>
        </p:nvSpPr>
        <p:spPr>
          <a:xfrm>
            <a:off x="1390650" y="6435725"/>
            <a:ext cx="24225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水果不洗直接吃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5" name="文本框 5"/>
          <p:cNvSpPr txBox="1"/>
          <p:nvPr/>
        </p:nvSpPr>
        <p:spPr>
          <a:xfrm>
            <a:off x="6253163" y="6507163"/>
            <a:ext cx="22796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吃太多冷饮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1" descr="微信图片_202401251034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87" y="217488"/>
            <a:ext cx="9148762" cy="6091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1" descr="微信图片_2024012510340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63" y="22225"/>
            <a:ext cx="9007475" cy="6788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1" descr="微信图片_2024012510340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074150" cy="6530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1" descr="微信图片_202401251034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38" y="119063"/>
            <a:ext cx="9067800" cy="6532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1" descr="微信图片_2024012510340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" y="85725"/>
            <a:ext cx="9093200" cy="6707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图片 1" descr="微信图片_202401251034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9687" y="349250"/>
            <a:ext cx="9223375" cy="6159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WPS 演示</Application>
  <PresentationFormat/>
  <Paragraphs>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啾你肥脸</cp:lastModifiedBy>
  <cp:revision>2</cp:revision>
  <dcterms:created xsi:type="dcterms:W3CDTF">2024-01-25T02:40:04Z</dcterms:created>
  <dcterms:modified xsi:type="dcterms:W3CDTF">2025-04-14T08:09:25Z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E531419359B549548F721A0277D17915_13</vt:lpwstr>
  </property>
</Properties>
</file>