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81" r:id="rId4"/>
    <p:sldId id="321" r:id="rId6"/>
    <p:sldId id="324" r:id="rId7"/>
    <p:sldId id="325" r:id="rId8"/>
    <p:sldId id="326" r:id="rId9"/>
    <p:sldId id="287" r:id="rId10"/>
    <p:sldId id="323" r:id="rId11"/>
    <p:sldId id="322" r:id="rId12"/>
  </p:sldIdLst>
  <p:sldSz cx="12192000" cy="6858000"/>
  <p:notesSz cx="7103745" cy="10234295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62" userDrawn="1">
          <p15:clr>
            <a:srgbClr val="A4A3A4"/>
          </p15:clr>
        </p15:guide>
        <p15:guide id="4" pos="71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953"/>
    <a:srgbClr val="879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0" y="138"/>
      </p:cViewPr>
      <p:guideLst>
        <p:guide orient="horz" pos="2160"/>
        <p:guide pos="3840"/>
        <p:guide pos="562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099A4-1AC4-4003-917D-817769DC34B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5FA08-04EA-4EBB-A1C3-C15191153F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5FA08-04EA-4EBB-A1C3-C15191153F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5FA08-04EA-4EBB-A1C3-C15191153F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5FA08-04EA-4EBB-A1C3-C15191153F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5FA08-04EA-4EBB-A1C3-C15191153F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5FA08-04EA-4EBB-A1C3-C15191153F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5FA08-04EA-4EBB-A1C3-C15191153F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5FA08-04EA-4EBB-A1C3-C15191153F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5FA08-04EA-4EBB-A1C3-C15191153F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9554" r="3346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3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9554" r="3346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Tm="3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3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 advTm="3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8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268605" y="78740"/>
            <a:ext cx="1808480" cy="2249170"/>
            <a:chOff x="4541567" y="261543"/>
            <a:chExt cx="3474626" cy="4321602"/>
          </a:xfrm>
        </p:grpSpPr>
        <p:grpSp>
          <p:nvGrpSpPr>
            <p:cNvPr id="10" name="组合 9"/>
            <p:cNvGrpSpPr/>
            <p:nvPr/>
          </p:nvGrpSpPr>
          <p:grpSpPr>
            <a:xfrm>
              <a:off x="4541567" y="735784"/>
              <a:ext cx="3474626" cy="3373120"/>
              <a:chOff x="6217920" y="812800"/>
              <a:chExt cx="4521200" cy="4389120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7920" y="812800"/>
                <a:ext cx="4389120" cy="4389120"/>
              </a:xfrm>
              <a:prstGeom prst="rect">
                <a:avLst/>
              </a:prstGeom>
            </p:spPr>
          </p:pic>
          <p:sp>
            <p:nvSpPr>
              <p:cNvPr id="9" name="椭圆 8"/>
              <p:cNvSpPr/>
              <p:nvPr/>
            </p:nvSpPr>
            <p:spPr>
              <a:xfrm>
                <a:off x="6492240" y="883920"/>
                <a:ext cx="4246880" cy="4246880"/>
              </a:xfrm>
              <a:prstGeom prst="ellipse">
                <a:avLst/>
              </a:prstGeom>
              <a:noFill/>
              <a:ln w="31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 flipV="1">
              <a:off x="4752387" y="261543"/>
              <a:ext cx="1553163" cy="19227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5962928" y="3290768"/>
              <a:ext cx="1014995" cy="1292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7289289" y="1100272"/>
              <a:ext cx="621488" cy="7874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59" y="2836976"/>
            <a:ext cx="4710430" cy="471043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59" y="4435656"/>
            <a:ext cx="2512967" cy="251296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830" y="5588587"/>
            <a:ext cx="617951" cy="92692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67990" y="1530985"/>
            <a:ext cx="1433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大班科学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4796155" y="2202815"/>
            <a:ext cx="362648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0">
                <a:latin typeface="隶书" panose="02010509060101010101" charset="-122"/>
                <a:ea typeface="隶书" panose="02010509060101010101" charset="-122"/>
              </a:rPr>
              <a:t>茶叶</a:t>
            </a:r>
            <a:endParaRPr lang="zh-CN" altLang="en-US" sz="10000"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000"/>
    </mc:Choice>
    <mc:Fallback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63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0600" y="0"/>
            <a:ext cx="51308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restig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63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3840" y="0"/>
            <a:ext cx="5130800" cy="6858000"/>
          </a:xfrm>
          <a:prstGeom prst="rect">
            <a:avLst/>
          </a:prstGeom>
        </p:spPr>
      </p:pic>
      <p:pic>
        <p:nvPicPr>
          <p:cNvPr id="3" name="图片 2" descr="IMG_6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" y="0"/>
            <a:ext cx="51308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restig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6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780" y="0"/>
            <a:ext cx="5130800" cy="6858000"/>
          </a:xfrm>
          <a:prstGeom prst="rect">
            <a:avLst/>
          </a:prstGeom>
        </p:spPr>
      </p:pic>
      <p:pic>
        <p:nvPicPr>
          <p:cNvPr id="3" name="图片 2" descr="IMG_63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030" y="0"/>
            <a:ext cx="51308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restig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63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" y="0"/>
            <a:ext cx="5130800" cy="6858000"/>
          </a:xfrm>
          <a:prstGeom prst="rect">
            <a:avLst/>
          </a:prstGeom>
        </p:spPr>
      </p:pic>
      <p:pic>
        <p:nvPicPr>
          <p:cNvPr id="3" name="图片 2" descr="IMG_6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805" y="0"/>
            <a:ext cx="51308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restig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50326124901"/>
          <p:cNvPicPr>
            <a:picLocks noChangeAspect="1"/>
          </p:cNvPicPr>
          <p:nvPr/>
        </p:nvPicPr>
        <p:blipFill>
          <a:blip r:embed="rId1"/>
          <a:srcRect t="15046"/>
          <a:stretch>
            <a:fillRect/>
          </a:stretch>
        </p:blipFill>
        <p:spPr>
          <a:xfrm>
            <a:off x="3248660" y="299085"/>
            <a:ext cx="5694680" cy="6466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restig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50326124851"/>
          <p:cNvPicPr>
            <a:picLocks noChangeAspect="1"/>
          </p:cNvPicPr>
          <p:nvPr/>
        </p:nvPicPr>
        <p:blipFill>
          <a:blip r:embed="rId1"/>
          <a:srcRect b="8120"/>
          <a:stretch>
            <a:fillRect/>
          </a:stretch>
        </p:blipFill>
        <p:spPr>
          <a:xfrm>
            <a:off x="467995" y="222885"/>
            <a:ext cx="5130800" cy="6301105"/>
          </a:xfrm>
          <a:prstGeom prst="rect">
            <a:avLst/>
          </a:prstGeom>
        </p:spPr>
      </p:pic>
      <p:pic>
        <p:nvPicPr>
          <p:cNvPr id="3" name="图片 2" descr="微信图片_20250326124855"/>
          <p:cNvPicPr>
            <a:picLocks noChangeAspect="1"/>
          </p:cNvPicPr>
          <p:nvPr/>
        </p:nvPicPr>
        <p:blipFill>
          <a:blip r:embed="rId2"/>
          <a:srcRect b="8120"/>
          <a:stretch>
            <a:fillRect/>
          </a:stretch>
        </p:blipFill>
        <p:spPr>
          <a:xfrm>
            <a:off x="6099810" y="222885"/>
            <a:ext cx="5130800" cy="6301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restig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50326124858"/>
          <p:cNvPicPr>
            <a:picLocks noChangeAspect="1"/>
          </p:cNvPicPr>
          <p:nvPr/>
        </p:nvPicPr>
        <p:blipFill>
          <a:blip r:embed="rId1"/>
          <a:srcRect b="7472"/>
          <a:stretch>
            <a:fillRect/>
          </a:stretch>
        </p:blipFill>
        <p:spPr>
          <a:xfrm>
            <a:off x="3433445" y="255905"/>
            <a:ext cx="5130800" cy="6345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restig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123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4</Paragraphs>
  <Slides>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隶书</vt:lpstr>
      <vt:lpstr>等线</vt:lpstr>
      <vt:lpstr>微软雅黑</vt:lpstr>
      <vt:lpstr>Arial Unicode MS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1234</dc:title>
  <dc:creator>Administrator</dc:creator>
  <cp:lastModifiedBy>user</cp:lastModifiedBy>
  <cp:revision>27</cp:revision>
  <dcterms:created xsi:type="dcterms:W3CDTF">2017-07-21T12:16:00Z</dcterms:created>
  <dcterms:modified xsi:type="dcterms:W3CDTF">2025-03-26T23:58:55Z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F6B5B6569EC8414F88C5668E98B3E2D1_12</vt:lpwstr>
  </property>
</Properties>
</file>