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2"/>
  </p:notesMasterIdLst>
  <p:handoutMasterIdLst>
    <p:handoutMasterId r:id="rId13"/>
  </p:handoutMasterIdLst>
  <p:sldIdLst>
    <p:sldId id="256" r:id="rId4"/>
    <p:sldId id="261" r:id="rId5"/>
    <p:sldId id="262" r:id="rId6"/>
    <p:sldId id="263" r:id="rId7"/>
    <p:sldId id="257" r:id="rId8"/>
    <p:sldId id="258" r:id="rId9"/>
    <p:sldId id="260" r:id="rId10"/>
    <p:sldId id="259" r:id="rId11"/>
  </p:sldIdLst>
  <p:sldSz cx="12192000" cy="6858000"/>
  <p:notesSz cx="7104380" cy="1023493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0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434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1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6"/>
          <p:cNvSpPr/>
          <p:nvPr/>
        </p:nvSpPr>
        <p:spPr>
          <a:xfrm>
            <a:off x="11123613" y="-7937"/>
            <a:ext cx="1068388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7" name="椭圆 7"/>
          <p:cNvSpPr/>
          <p:nvPr/>
        </p:nvSpPr>
        <p:spPr>
          <a:xfrm>
            <a:off x="8029575" y="458788"/>
            <a:ext cx="741363" cy="7413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8" name="任意多边形: 形状 8"/>
          <p:cNvSpPr/>
          <p:nvPr/>
        </p:nvSpPr>
        <p:spPr>
          <a:xfrm>
            <a:off x="3287713" y="-7937"/>
            <a:ext cx="1457325" cy="584200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9" name="任意多边形: 形状 9"/>
          <p:cNvSpPr/>
          <p:nvPr/>
        </p:nvSpPr>
        <p:spPr>
          <a:xfrm>
            <a:off x="5199063" y="5929313"/>
            <a:ext cx="1828800" cy="938213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0" name="任意多边形: 形状 10"/>
          <p:cNvSpPr/>
          <p:nvPr/>
        </p:nvSpPr>
        <p:spPr>
          <a:xfrm>
            <a:off x="10945813" y="6275388"/>
            <a:ext cx="1036638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1" name="任意多边形: 形状 11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2" name="KSO_Shape"/>
          <p:cNvSpPr/>
          <p:nvPr/>
        </p:nvSpPr>
        <p:spPr>
          <a:xfrm rot="13141020">
            <a:off x="484188" y="1138238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17100000">
            <a:off x="822325" y="3236913"/>
            <a:ext cx="215900" cy="19050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10154805">
            <a:off x="8432800" y="6116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11738950">
            <a:off x="10777538" y="2560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 184"/>
          <p:cNvSpPr/>
          <p:nvPr/>
        </p:nvSpPr>
        <p:spPr>
          <a:xfrm>
            <a:off x="727075" y="1936750"/>
            <a:ext cx="936625" cy="936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749459" y="2343802"/>
            <a:ext cx="6676572" cy="9023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749459" y="3294698"/>
            <a:ext cx="6676572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17C96AB1-0E46-4C84-8EC2-FBFBFFDCFAF0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6"/>
          <p:cNvSpPr/>
          <p:nvPr/>
        </p:nvSpPr>
        <p:spPr>
          <a:xfrm>
            <a:off x="11123613" y="-7937"/>
            <a:ext cx="1068388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7" name="椭圆 7"/>
          <p:cNvSpPr/>
          <p:nvPr/>
        </p:nvSpPr>
        <p:spPr>
          <a:xfrm>
            <a:off x="8029575" y="458788"/>
            <a:ext cx="741363" cy="7413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8" name="任意多边形: 形状 8"/>
          <p:cNvSpPr/>
          <p:nvPr/>
        </p:nvSpPr>
        <p:spPr>
          <a:xfrm>
            <a:off x="3287713" y="-7937"/>
            <a:ext cx="1457325" cy="584200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9" name="任意多边形: 形状 9"/>
          <p:cNvSpPr/>
          <p:nvPr/>
        </p:nvSpPr>
        <p:spPr>
          <a:xfrm>
            <a:off x="5199063" y="5929313"/>
            <a:ext cx="1828800" cy="938213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0" name="任意多边形: 形状 10"/>
          <p:cNvSpPr/>
          <p:nvPr/>
        </p:nvSpPr>
        <p:spPr>
          <a:xfrm>
            <a:off x="10945813" y="6275388"/>
            <a:ext cx="1036638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1" name="任意多边形: 形状 11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12" name="KSO_Shape"/>
          <p:cNvSpPr/>
          <p:nvPr/>
        </p:nvSpPr>
        <p:spPr>
          <a:xfrm rot="13141020">
            <a:off x="484188" y="1138238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17100000">
            <a:off x="822325" y="3236913"/>
            <a:ext cx="215900" cy="19050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10154805">
            <a:off x="8432800" y="6116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11738950">
            <a:off x="10777538" y="2560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 184"/>
          <p:cNvSpPr/>
          <p:nvPr/>
        </p:nvSpPr>
        <p:spPr>
          <a:xfrm>
            <a:off x="727075" y="1936750"/>
            <a:ext cx="936625" cy="936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749459" y="2343802"/>
            <a:ext cx="6676572" cy="9023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749459" y="3294698"/>
            <a:ext cx="6676572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876880" y="1716563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和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79835" y="1685925"/>
            <a:ext cx="4513262" cy="3910013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5"/>
          </p:nvPr>
        </p:nvSpPr>
        <p:spPr>
          <a:xfrm>
            <a:off x="6327775" y="2717800"/>
            <a:ext cx="5026025" cy="28781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6327775" y="1685925"/>
            <a:ext cx="5026025" cy="5159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9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E3818900-26F5-49F5-9D46-8CDDC5A6EF31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408113" y="2114550"/>
            <a:ext cx="2681288" cy="2681288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7"/>
          <p:cNvSpPr/>
          <p:nvPr/>
        </p:nvSpPr>
        <p:spPr>
          <a:xfrm>
            <a:off x="1574800" y="2266950"/>
            <a:ext cx="2378075" cy="237648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62500" y="3602038"/>
            <a:ext cx="49482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9802813" y="3541713"/>
            <a:ext cx="115888" cy="1158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299700" y="3541713"/>
            <a:ext cx="115888" cy="115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967913" y="3541713"/>
            <a:ext cx="115888" cy="115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134600" y="3541713"/>
            <a:ext cx="115888" cy="1158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237355">
            <a:off x="2771775" y="23082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1275228">
            <a:off x="3003550" y="2360613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2175228">
            <a:off x="3209925" y="2478088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3075228">
            <a:off x="3363119" y="2640806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298659" flipH="1" flipV="1">
            <a:off x="2470150" y="4416425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/>
        </p:nvSpPr>
        <p:spPr>
          <a:xfrm rot="1336532" flipH="1" flipV="1">
            <a:off x="2243138" y="43656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/>
        </p:nvSpPr>
        <p:spPr>
          <a:xfrm rot="2236532" flipH="1" flipV="1">
            <a:off x="2039938" y="4243388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/>
        </p:nvSpPr>
        <p:spPr>
          <a:xfrm rot="3136532" flipH="1" flipV="1">
            <a:off x="1889919" y="4079081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750" y="2895613"/>
            <a:ext cx="4979670" cy="564898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30750" y="3753579"/>
            <a:ext cx="4979670" cy="5811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横排四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9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0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9520238" y="3194050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2160588" y="3157538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14"/>
          </p:nvPr>
        </p:nvSpPr>
        <p:spPr>
          <a:xfrm>
            <a:off x="1785938" y="1727200"/>
            <a:ext cx="8610600" cy="5921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 smtClean="0"/>
          </a:p>
        </p:txBody>
      </p:sp>
      <p:sp>
        <p:nvSpPr>
          <p:cNvPr id="48" name="图片占位符 47"/>
          <p:cNvSpPr>
            <a:spLocks noGrp="1"/>
          </p:cNvSpPr>
          <p:nvPr>
            <p:ph type="pic" sz="quarter" idx="15"/>
          </p:nvPr>
        </p:nvSpPr>
        <p:spPr>
          <a:xfrm>
            <a:off x="1373135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9" name="图片占位符 47"/>
          <p:cNvSpPr>
            <a:spLocks noGrp="1"/>
          </p:cNvSpPr>
          <p:nvPr>
            <p:ph type="pic" sz="quarter" idx="16"/>
          </p:nvPr>
        </p:nvSpPr>
        <p:spPr>
          <a:xfrm>
            <a:off x="37967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0" name="图片占位符 47"/>
          <p:cNvSpPr>
            <a:spLocks noGrp="1"/>
          </p:cNvSpPr>
          <p:nvPr>
            <p:ph type="pic" sz="quarter" idx="17"/>
          </p:nvPr>
        </p:nvSpPr>
        <p:spPr>
          <a:xfrm>
            <a:off x="62156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1" name="图片占位符 47"/>
          <p:cNvSpPr>
            <a:spLocks noGrp="1"/>
          </p:cNvSpPr>
          <p:nvPr>
            <p:ph type="pic" sz="quarter" idx="18"/>
          </p:nvPr>
        </p:nvSpPr>
        <p:spPr>
          <a:xfrm>
            <a:off x="86345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9"/>
          </p:nvPr>
        </p:nvSpPr>
        <p:spPr>
          <a:xfrm>
            <a:off x="1295082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4" name="文本占位符 52"/>
          <p:cNvSpPr>
            <a:spLocks noGrp="1"/>
          </p:cNvSpPr>
          <p:nvPr>
            <p:ph type="body" sz="quarter" idx="20"/>
          </p:nvPr>
        </p:nvSpPr>
        <p:spPr>
          <a:xfrm>
            <a:off x="37203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5" name="文本占位符 52"/>
          <p:cNvSpPr>
            <a:spLocks noGrp="1"/>
          </p:cNvSpPr>
          <p:nvPr>
            <p:ph type="body" sz="quarter" idx="21"/>
          </p:nvPr>
        </p:nvSpPr>
        <p:spPr>
          <a:xfrm>
            <a:off x="61392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6" name="文本占位符 52"/>
          <p:cNvSpPr>
            <a:spLocks noGrp="1"/>
          </p:cNvSpPr>
          <p:nvPr>
            <p:ph type="body" sz="quarter" idx="22"/>
          </p:nvPr>
        </p:nvSpPr>
        <p:spPr>
          <a:xfrm>
            <a:off x="85581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23"/>
          </p:nvPr>
        </p:nvSpPr>
        <p:spPr>
          <a:xfrm>
            <a:off x="1295081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9" name="文本占位符 57"/>
          <p:cNvSpPr>
            <a:spLocks noGrp="1"/>
          </p:cNvSpPr>
          <p:nvPr>
            <p:ph type="body" sz="quarter" idx="24"/>
          </p:nvPr>
        </p:nvSpPr>
        <p:spPr>
          <a:xfrm>
            <a:off x="37203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60" name="文本占位符 57"/>
          <p:cNvSpPr>
            <a:spLocks noGrp="1"/>
          </p:cNvSpPr>
          <p:nvPr>
            <p:ph type="body" sz="quarter" idx="25"/>
          </p:nvPr>
        </p:nvSpPr>
        <p:spPr>
          <a:xfrm>
            <a:off x="61392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26"/>
          </p:nvPr>
        </p:nvSpPr>
        <p:spPr>
          <a:xfrm>
            <a:off x="8558105" y="5045075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2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2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29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59F15CD5-A897-44BC-96B1-EA1DFA2014A5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F38A55B5-DAAD-4B42-B2A7-EC7A443BCF71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5"/>
          <p:cNvSpPr/>
          <p:nvPr/>
        </p:nvSpPr>
        <p:spPr>
          <a:xfrm>
            <a:off x="11123613" y="-7937"/>
            <a:ext cx="1068388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4" name="椭圆 3"/>
          <p:cNvSpPr/>
          <p:nvPr/>
        </p:nvSpPr>
        <p:spPr>
          <a:xfrm>
            <a:off x="1357313" y="1363663"/>
            <a:ext cx="1497013" cy="14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5" name="任意多边形: 形状 7"/>
          <p:cNvSpPr/>
          <p:nvPr/>
        </p:nvSpPr>
        <p:spPr>
          <a:xfrm>
            <a:off x="8089900" y="-7937"/>
            <a:ext cx="1047750" cy="42068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6" name="任意多边形: 形状 8"/>
          <p:cNvSpPr/>
          <p:nvPr/>
        </p:nvSpPr>
        <p:spPr>
          <a:xfrm>
            <a:off x="4592638" y="5781675"/>
            <a:ext cx="2116138" cy="108743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7" name="任意多边形: 形状 9"/>
          <p:cNvSpPr/>
          <p:nvPr/>
        </p:nvSpPr>
        <p:spPr>
          <a:xfrm>
            <a:off x="10945813" y="6275388"/>
            <a:ext cx="1036638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8" name="任意多边形: 形状 10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9" name="KSO_Shape"/>
          <p:cNvSpPr/>
          <p:nvPr/>
        </p:nvSpPr>
        <p:spPr>
          <a:xfrm rot="10154805">
            <a:off x="9918700" y="490378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/>
        </p:nvSpPr>
        <p:spPr>
          <a:xfrm rot="10154805">
            <a:off x="8661400" y="2400300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13326744">
            <a:off x="1309688" y="4641850"/>
            <a:ext cx="628650" cy="5540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6300000">
            <a:off x="5813425" y="893763"/>
            <a:ext cx="563563" cy="4968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7925" y="2592718"/>
            <a:ext cx="7296150" cy="1442383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accent5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876880" y="1716563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4" name="日期占位符 6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页脚占位符 7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8" name="灯片编号占位符 8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43B64651-DA25-460D-BF03-D6AB3999D7B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 hidden="1"/>
          <p:cNvCxnSpPr/>
          <p:nvPr userDrawn="1"/>
        </p:nvCxnSpPr>
        <p:spPr>
          <a:xfrm>
            <a:off x="742950" y="434975"/>
            <a:ext cx="0" cy="139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9EFD9D74-47D9-4702-A33C-335B63B48DB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FABC47A4-756D-490B-A52F-7D9E2C9FC05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17C96AB1-0E46-4C84-8EC2-FBFBFFDCFAF0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和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79835" y="1685925"/>
            <a:ext cx="4513262" cy="3910013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5"/>
          </p:nvPr>
        </p:nvSpPr>
        <p:spPr>
          <a:xfrm>
            <a:off x="6327775" y="2717800"/>
            <a:ext cx="5026025" cy="28781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6327775" y="1685925"/>
            <a:ext cx="5026025" cy="5159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9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E3818900-26F5-49F5-9D46-8CDDC5A6EF31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408113" y="2114550"/>
            <a:ext cx="2681288" cy="2681288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7"/>
          <p:cNvSpPr/>
          <p:nvPr/>
        </p:nvSpPr>
        <p:spPr>
          <a:xfrm>
            <a:off x="1574800" y="2266950"/>
            <a:ext cx="2378075" cy="237648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62500" y="3602038"/>
            <a:ext cx="49482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9802813" y="3541713"/>
            <a:ext cx="115888" cy="1158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299700" y="3541713"/>
            <a:ext cx="115888" cy="115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967913" y="3541713"/>
            <a:ext cx="115888" cy="115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134600" y="3541713"/>
            <a:ext cx="115888" cy="1158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237355">
            <a:off x="2771775" y="23082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1275228">
            <a:off x="3003550" y="2360613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2175228">
            <a:off x="3209925" y="2478088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3075228">
            <a:off x="3363119" y="2640806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298659" flipH="1" flipV="1">
            <a:off x="2470150" y="4416425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/>
        </p:nvSpPr>
        <p:spPr>
          <a:xfrm rot="1336532" flipH="1" flipV="1">
            <a:off x="2243138" y="43656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/>
        </p:nvSpPr>
        <p:spPr>
          <a:xfrm rot="2236532" flipH="1" flipV="1">
            <a:off x="2039938" y="4243388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/>
        </p:nvSpPr>
        <p:spPr>
          <a:xfrm rot="3136532" flipH="1" flipV="1">
            <a:off x="1889919" y="4079081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750" y="2895613"/>
            <a:ext cx="4979670" cy="564898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30750" y="3753579"/>
            <a:ext cx="4979670" cy="5811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横排四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9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0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9520238" y="3194050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2160588" y="3157538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14"/>
          </p:nvPr>
        </p:nvSpPr>
        <p:spPr>
          <a:xfrm>
            <a:off x="1785938" y="1727200"/>
            <a:ext cx="8610600" cy="5921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 smtClean="0"/>
          </a:p>
        </p:txBody>
      </p:sp>
      <p:sp>
        <p:nvSpPr>
          <p:cNvPr id="48" name="图片占位符 47"/>
          <p:cNvSpPr>
            <a:spLocks noGrp="1"/>
          </p:cNvSpPr>
          <p:nvPr>
            <p:ph type="pic" sz="quarter" idx="15"/>
          </p:nvPr>
        </p:nvSpPr>
        <p:spPr>
          <a:xfrm>
            <a:off x="1373135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9" name="图片占位符 47"/>
          <p:cNvSpPr>
            <a:spLocks noGrp="1"/>
          </p:cNvSpPr>
          <p:nvPr>
            <p:ph type="pic" sz="quarter" idx="16"/>
          </p:nvPr>
        </p:nvSpPr>
        <p:spPr>
          <a:xfrm>
            <a:off x="37967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0" name="图片占位符 47"/>
          <p:cNvSpPr>
            <a:spLocks noGrp="1"/>
          </p:cNvSpPr>
          <p:nvPr>
            <p:ph type="pic" sz="quarter" idx="17"/>
          </p:nvPr>
        </p:nvSpPr>
        <p:spPr>
          <a:xfrm>
            <a:off x="62156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1" name="图片占位符 47"/>
          <p:cNvSpPr>
            <a:spLocks noGrp="1"/>
          </p:cNvSpPr>
          <p:nvPr>
            <p:ph type="pic" sz="quarter" idx="18"/>
          </p:nvPr>
        </p:nvSpPr>
        <p:spPr>
          <a:xfrm>
            <a:off x="8634597" y="2541905"/>
            <a:ext cx="1985380" cy="2024380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9"/>
          </p:nvPr>
        </p:nvSpPr>
        <p:spPr>
          <a:xfrm>
            <a:off x="1295082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4" name="文本占位符 52"/>
          <p:cNvSpPr>
            <a:spLocks noGrp="1"/>
          </p:cNvSpPr>
          <p:nvPr>
            <p:ph type="body" sz="quarter" idx="20"/>
          </p:nvPr>
        </p:nvSpPr>
        <p:spPr>
          <a:xfrm>
            <a:off x="37203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5" name="文本占位符 52"/>
          <p:cNvSpPr>
            <a:spLocks noGrp="1"/>
          </p:cNvSpPr>
          <p:nvPr>
            <p:ph type="body" sz="quarter" idx="21"/>
          </p:nvPr>
        </p:nvSpPr>
        <p:spPr>
          <a:xfrm>
            <a:off x="61392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6" name="文本占位符 52"/>
          <p:cNvSpPr>
            <a:spLocks noGrp="1"/>
          </p:cNvSpPr>
          <p:nvPr>
            <p:ph type="body" sz="quarter" idx="22"/>
          </p:nvPr>
        </p:nvSpPr>
        <p:spPr>
          <a:xfrm>
            <a:off x="85581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23"/>
          </p:nvPr>
        </p:nvSpPr>
        <p:spPr>
          <a:xfrm>
            <a:off x="1295081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9" name="文本占位符 57"/>
          <p:cNvSpPr>
            <a:spLocks noGrp="1"/>
          </p:cNvSpPr>
          <p:nvPr>
            <p:ph type="body" sz="quarter" idx="24"/>
          </p:nvPr>
        </p:nvSpPr>
        <p:spPr>
          <a:xfrm>
            <a:off x="37203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60" name="文本占位符 57"/>
          <p:cNvSpPr>
            <a:spLocks noGrp="1"/>
          </p:cNvSpPr>
          <p:nvPr>
            <p:ph type="body" sz="quarter" idx="25"/>
          </p:nvPr>
        </p:nvSpPr>
        <p:spPr>
          <a:xfrm>
            <a:off x="61392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26"/>
          </p:nvPr>
        </p:nvSpPr>
        <p:spPr>
          <a:xfrm>
            <a:off x="8558105" y="5045075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2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2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29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59F15CD5-A897-44BC-96B1-EA1DFA2014A5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F38A55B5-DAAD-4B42-B2A7-EC7A443BCF71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5"/>
          <p:cNvSpPr/>
          <p:nvPr/>
        </p:nvSpPr>
        <p:spPr>
          <a:xfrm>
            <a:off x="11123613" y="-7937"/>
            <a:ext cx="1068388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4" name="椭圆 3"/>
          <p:cNvSpPr/>
          <p:nvPr/>
        </p:nvSpPr>
        <p:spPr>
          <a:xfrm>
            <a:off x="1357313" y="1363663"/>
            <a:ext cx="1497013" cy="14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5" name="任意多边形: 形状 7"/>
          <p:cNvSpPr/>
          <p:nvPr/>
        </p:nvSpPr>
        <p:spPr>
          <a:xfrm>
            <a:off x="8089900" y="-7937"/>
            <a:ext cx="1047750" cy="42068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6" name="任意多边形: 形状 8"/>
          <p:cNvSpPr/>
          <p:nvPr/>
        </p:nvSpPr>
        <p:spPr>
          <a:xfrm>
            <a:off x="4592638" y="5781675"/>
            <a:ext cx="2116138" cy="108743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7" name="任意多边形: 形状 9"/>
          <p:cNvSpPr/>
          <p:nvPr/>
        </p:nvSpPr>
        <p:spPr>
          <a:xfrm>
            <a:off x="10945813" y="6275388"/>
            <a:ext cx="1036638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8" name="任意多边形: 形状 10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9" name="KSO_Shape"/>
          <p:cNvSpPr/>
          <p:nvPr/>
        </p:nvSpPr>
        <p:spPr>
          <a:xfrm rot="10154805">
            <a:off x="9918700" y="490378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/>
        </p:nvSpPr>
        <p:spPr>
          <a:xfrm rot="10154805">
            <a:off x="8661400" y="2400300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13326744">
            <a:off x="1309688" y="4641850"/>
            <a:ext cx="628650" cy="5540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6300000">
            <a:off x="5813425" y="893763"/>
            <a:ext cx="563563" cy="4968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7925" y="2592718"/>
            <a:ext cx="7296150" cy="1442383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accent5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4" name="日期占位符 6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页脚占位符 7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8" name="灯片编号占位符 8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>
              <a:defRPr/>
            </a:pPr>
            <a:fld id="{43B64651-DA25-460D-BF03-D6AB3999D7B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4"/>
            </p:custDataLst>
          </p:nvPr>
        </p:nvSpPr>
        <p:spPr>
          <a:xfrm rot="6188927">
            <a:off x="784225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5"/>
            </p:custDataLst>
          </p:nvPr>
        </p:nvSpPr>
        <p:spPr>
          <a:xfrm rot="7226800">
            <a:off x="745331" y="535781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 hidden="1"/>
          <p:cNvCxnSpPr/>
          <p:nvPr userDrawn="1"/>
        </p:nvCxnSpPr>
        <p:spPr>
          <a:xfrm>
            <a:off x="742950" y="434975"/>
            <a:ext cx="0" cy="139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9EFD9D74-47D9-4702-A33C-335B63B48DB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FABC47A4-756D-490B-A52F-7D9E2C9FC05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buFontTx/>
              <a:buNone/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黑体" panose="02010609060101010101" charset="-122"/>
          <a:ea typeface="黑体" panose="02010609060101010101" charset="-122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buFontTx/>
              <a:buNone/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黑体" panose="02010609060101010101" charset="-122"/>
          <a:ea typeface="黑体" panose="02010609060101010101" charset="-122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charset="-122"/>
          <a:ea typeface="黑体" panose="02010609060101010101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tags" Target="../tags/tag9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3" Type="http://schemas.openxmlformats.org/officeDocument/2006/relationships/image" Target="../media/image2.png"/><Relationship Id="rId2" Type="http://schemas.openxmlformats.org/officeDocument/2006/relationships/tags" Target="../tags/tag96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Relationship Id="rId3" Type="http://schemas.openxmlformats.org/officeDocument/2006/relationships/image" Target="../media/image3.png"/><Relationship Id="rId2" Type="http://schemas.openxmlformats.org/officeDocument/2006/relationships/tags" Target="../tags/tag98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ctrTitle"/>
          </p:nvPr>
        </p:nvSpPr>
        <p:spPr>
          <a:xfrm>
            <a:off x="2749550" y="2343150"/>
            <a:ext cx="6677025" cy="1993900"/>
          </a:xfrm>
        </p:spPr>
        <p:txBody>
          <a:bodyPr vert="horz" wrap="square" lIns="91440" tIns="45720" rIns="91440" bIns="45720" anchor="b" anchorCtr="0"/>
          <a:p>
            <a:pPr>
              <a:buClrTx/>
              <a:buSzTx/>
              <a:buFontTx/>
            </a:pPr>
            <a:r>
              <a:rPr lang="zh-CN" altLang="en-US" sz="8800" kern="120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  <a:t>工具用处大</a:t>
            </a:r>
            <a:endParaRPr lang="zh-CN" altLang="en-US" sz="8800" kern="120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-91" y="1985963"/>
            <a:ext cx="6676572" cy="590550"/>
          </a:xfrm>
        </p:spPr>
        <p:txBody>
          <a:bodyPr/>
          <a:p>
            <a:r>
              <a:rPr lang="zh-CN" altLang="en-US"/>
              <a:t>大班科学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MjUwX2MyOjEvM15yYjI6MS84XzE4M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1042035"/>
            <a:ext cx="6827520" cy="4916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QQ截图202401270918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7900" y="249555"/>
            <a:ext cx="7367905" cy="6238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QQ截图202401270920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8775" y="583565"/>
            <a:ext cx="5691505" cy="56915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2580" y="825183"/>
            <a:ext cx="4486275" cy="4487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465820" y="5749290"/>
            <a:ext cx="29343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筛子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图片 3" descr="MjUwX2MyOjEvM15yYjI6MS84XzE4M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" y="1406525"/>
            <a:ext cx="4251960" cy="3061970"/>
          </a:xfrm>
          <a:prstGeom prst="rect">
            <a:avLst/>
          </a:prstGeom>
        </p:spPr>
      </p:pic>
      <p:sp>
        <p:nvSpPr>
          <p:cNvPr id="2" name="右箭头 1"/>
          <p:cNvSpPr/>
          <p:nvPr/>
        </p:nvSpPr>
        <p:spPr>
          <a:xfrm>
            <a:off x="4881880" y="2685415"/>
            <a:ext cx="1602105" cy="82296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0830" y="1130935"/>
            <a:ext cx="514350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355965" y="5820410"/>
            <a:ext cx="26866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镊子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图片 1" descr="QQ截图202401270918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1765" y="1381125"/>
            <a:ext cx="4471670" cy="3785870"/>
          </a:xfrm>
          <a:prstGeom prst="rect">
            <a:avLst/>
          </a:prstGeom>
        </p:spPr>
      </p:pic>
      <p:sp>
        <p:nvSpPr>
          <p:cNvPr id="3" name="右箭头 2"/>
          <p:cNvSpPr/>
          <p:nvPr>
            <p:custDataLst>
              <p:tags r:id="rId4"/>
            </p:custDataLst>
          </p:nvPr>
        </p:nvSpPr>
        <p:spPr>
          <a:xfrm>
            <a:off x="4881880" y="2685415"/>
            <a:ext cx="1602105" cy="82296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7278" y="1186180"/>
            <a:ext cx="4189412" cy="418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677275" y="5646420"/>
            <a:ext cx="22980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卷笔刀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图片 5" descr="QQ截图202401270920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3420" y="1340485"/>
            <a:ext cx="3596005" cy="3596005"/>
          </a:xfrm>
          <a:prstGeom prst="rect">
            <a:avLst/>
          </a:prstGeom>
        </p:spPr>
      </p:pic>
      <p:sp>
        <p:nvSpPr>
          <p:cNvPr id="3" name="右箭头 2"/>
          <p:cNvSpPr/>
          <p:nvPr>
            <p:custDataLst>
              <p:tags r:id="rId4"/>
            </p:custDataLst>
          </p:nvPr>
        </p:nvSpPr>
        <p:spPr>
          <a:xfrm>
            <a:off x="4881880" y="2685415"/>
            <a:ext cx="1602105" cy="82296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9275" y="1472565"/>
            <a:ext cx="2901950" cy="2175510"/>
          </a:xfrm>
        </p:spPr>
      </p:pic>
      <p:sp>
        <p:nvSpPr>
          <p:cNvPr id="5" name="文本框 4"/>
          <p:cNvSpPr txBox="1"/>
          <p:nvPr/>
        </p:nvSpPr>
        <p:spPr>
          <a:xfrm>
            <a:off x="799465" y="4988560"/>
            <a:ext cx="944881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fontAlgn="auto"/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起子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图片 1" descr="QQ截图202401270924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1210310"/>
            <a:ext cx="3743325" cy="3143250"/>
          </a:xfrm>
          <a:prstGeom prst="rect">
            <a:avLst/>
          </a:prstGeom>
        </p:spPr>
      </p:pic>
      <p:pic>
        <p:nvPicPr>
          <p:cNvPr id="3" name="图片 2" descr="QQ截图202401270924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210" y="1619250"/>
            <a:ext cx="3457575" cy="18097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975861" y="4988560"/>
            <a:ext cx="94488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fontAlgn="auto"/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钳子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659621" y="4988560"/>
            <a:ext cx="94488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fontAlgn="auto"/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锤子</a:t>
            </a:r>
            <a:endParaRPr lang="zh-CN" altLang="en-US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commondata" val="eyJoZGlkIjoiYzdjNjk2ODY1NDc4NjE1ZGYxYmFiZjg2NDViNDRjOWIifQ==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4_2"/>
  <p:tag name="KSO_WM_UNIT_ID" val="custom1_5*m_h_i*1_4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1_2"/>
  <p:tag name="KSO_WM_UNIT_ID" val="custom1_5*m_h_i*1_1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45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6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7.xml><?xml version="1.0" encoding="utf-8"?>
<p:tagLst xmlns:p="http://schemas.openxmlformats.org/presentationml/2006/main">
  <p:tag name="KSO_WM_TEMPLATE_CATEGORY" val="custom"/>
  <p:tag name="KSO_WM_TEMPLATE_INDEX" val="1"/>
  <p:tag name="KSO_WM_TAG_VERSION" val="1.0"/>
  <p:tag name="KSO_WM_BEAUTIFY_FLAG" val="#wm#"/>
  <p:tag name="KSO_WM_TEMPLATE_THUMBS_INDEX" val="1、3、4、5、7、9、11、12、15、19、21、24、25、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4_2"/>
  <p:tag name="KSO_WM_UNIT_ID" val="custom1_5*m_h_i*1_4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1_2"/>
  <p:tag name="KSO_WM_UNIT_ID" val="custom1_5*m_h_i*1_1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92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93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94.xml><?xml version="1.0" encoding="utf-8"?>
<p:tagLst xmlns:p="http://schemas.openxmlformats.org/presentationml/2006/main">
  <p:tag name="KSO_WM_TEMPLATE_CATEGORY" val="custom"/>
  <p:tag name="KSO_WM_TEMPLATE_INDEX" val="1"/>
  <p:tag name="KSO_WM_TAG_VERSION" val="1.0"/>
  <p:tag name="KSO_WM_BEAUTIFY_FLAG" val="#wm#"/>
  <p:tag name="KSO_WM_TEMPLATE_THUMBS_INDEX" val="1、3、4、5、7、9、11、12、15、19、21、24、25、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team report">
  <a:themeElements>
    <a:clrScheme name="自定义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am report">
  <a:themeElements>
    <a:clrScheme name="自定义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WPS 演示</Application>
  <PresentationFormat>宽屏</PresentationFormat>
  <Paragraphs>16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黑体</vt:lpstr>
      <vt:lpstr>Arial Unicode MS</vt:lpstr>
      <vt:lpstr>team report</vt:lpstr>
      <vt:lpstr>1_team report</vt:lpstr>
      <vt:lpstr>工具用处大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市直单位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</cp:revision>
  <dcterms:created xsi:type="dcterms:W3CDTF">2023-02-13T05:42:00Z</dcterms:created>
  <dcterms:modified xsi:type="dcterms:W3CDTF">2025-02-25T00:02:24Z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F8E44EECFCC140559225291B00B3E7B7_12</vt:lpwstr>
  </property>
</Properties>
</file>