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17"/>
  </p:notesMasterIdLst>
  <p:sldIdLst>
    <p:sldId id="257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  <p:sldId id="260" r:id="rId15"/>
    <p:sldId id="261" r:id="rId16"/>
  </p:sldIdLst>
  <p:sldSz cx="12192000" cy="6858000"/>
  <p:notesSz cx="6858000" cy="9144000"/>
  <p:embeddedFontLst>
    <p:embeddedFont>
      <p:font typeface="锐字云字库超粗黑体1.0" panose="02010604000000000000" charset="-122"/>
      <p:regular r:id="rId21"/>
    </p:embeddedFont>
    <p:embeddedFont>
      <p:font typeface="黑体" panose="02010609060101010101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  <p:embeddedFont>
      <p:font typeface="Calibri Light" panose="020F0302020204030204" charset="0"/>
      <p:regular r:id="rId27"/>
      <p:italic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"/>
          <a:sy n="1" d="1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.xml"/><Relationship Id="rId28" Type="http://schemas.openxmlformats.org/officeDocument/2006/relationships/font" Target="fonts/font8.fntdata"/><Relationship Id="rId27" Type="http://schemas.openxmlformats.org/officeDocument/2006/relationships/font" Target="fonts/font7.fntdata"/><Relationship Id="rId26" Type="http://schemas.openxmlformats.org/officeDocument/2006/relationships/font" Target="fonts/font6.fntdata"/><Relationship Id="rId25" Type="http://schemas.openxmlformats.org/officeDocument/2006/relationships/font" Target="fonts/font5.fntdata"/><Relationship Id="rId24" Type="http://schemas.openxmlformats.org/officeDocument/2006/relationships/font" Target="fonts/font4.fntdata"/><Relationship Id="rId23" Type="http://schemas.openxmlformats.org/officeDocument/2006/relationships/font" Target="fonts/font3.fntdata"/><Relationship Id="rId22" Type="http://schemas.openxmlformats.org/officeDocument/2006/relationships/font" Target="fonts/font2.fntdata"/><Relationship Id="rId21" Type="http://schemas.openxmlformats.org/officeDocument/2006/relationships/font" Target="fonts/font1.fntdata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66610" y="2603932"/>
            <a:ext cx="6625390" cy="628084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82393" y="3352390"/>
            <a:ext cx="4793825" cy="381409"/>
          </a:xfrm>
        </p:spPr>
        <p:txBody>
          <a:bodyPr anchor="ctr">
            <a:normAutofit/>
          </a:bodyPr>
          <a:lstStyle>
            <a:lvl1pPr marL="0" indent="0" algn="ctr">
              <a:spcBef>
                <a:spcPct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1600-0337-45D9-A8BC-05508B7C48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ECC-0C95-4264-B8EB-0E69693B9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  <a:lvl5pPr>
              <a:defRPr sz="1800" b="0">
                <a:solidFill>
                  <a:schemeClr val="tx1"/>
                </a:solidFill>
              </a:defRPr>
            </a:lvl5pPr>
          </a:lstStyle>
          <a:p>
            <a:r>
              <a:rPr lang="zh-CN" altLang="en-US" sz="2400" smtClean="0"/>
              <a:t>单击此处编辑文本</a:t>
            </a:r>
            <a:endParaRPr lang="en-US" altLang="zh-CN" sz="2400" smtClean="0"/>
          </a:p>
          <a:p>
            <a:pPr lvl="1"/>
            <a:r>
              <a:rPr lang="zh-CN" altLang="en-US" sz="2000" smtClean="0"/>
              <a:t>第二级</a:t>
            </a:r>
            <a:endParaRPr lang="zh-CN" altLang="en-US" sz="2000" smtClean="0"/>
          </a:p>
          <a:p>
            <a:pPr lvl="2"/>
            <a:r>
              <a:rPr lang="zh-CN" altLang="en-US" sz="1800" smtClean="0"/>
              <a:t>第三级</a:t>
            </a:r>
            <a:endParaRPr lang="zh-CN" altLang="en-US" sz="1800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1600-0337-45D9-A8BC-05508B7C48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ECC-0C95-4264-B8EB-0E69693B9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866109" y="2509561"/>
            <a:ext cx="4455864" cy="984940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66109" y="3612115"/>
            <a:ext cx="4455864" cy="583029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1600-0337-45D9-A8BC-05508B7C48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ECC-0C95-4264-B8EB-0E69693B9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190625"/>
            <a:ext cx="5181600" cy="4986338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  <a:lvl5pPr>
              <a:defRPr sz="1800" b="0">
                <a:solidFill>
                  <a:schemeClr val="tx1"/>
                </a:solidFill>
              </a:defRPr>
            </a:lvl5pPr>
          </a:lstStyle>
          <a:p>
            <a:r>
              <a:rPr lang="zh-CN" altLang="en-US" sz="2400" smtClean="0"/>
              <a:t>单击此处编辑文本</a:t>
            </a:r>
            <a:endParaRPr lang="en-US" altLang="zh-CN" sz="2400" smtClean="0"/>
          </a:p>
          <a:p>
            <a:pPr lvl="1"/>
            <a:r>
              <a:rPr lang="zh-CN" altLang="en-US" sz="2000" smtClean="0"/>
              <a:t>第二级</a:t>
            </a:r>
            <a:endParaRPr lang="zh-CN" altLang="en-US" sz="2000" smtClean="0"/>
          </a:p>
          <a:p>
            <a:pPr lvl="2"/>
            <a:r>
              <a:rPr lang="zh-CN" altLang="en-US" sz="1800" smtClean="0"/>
              <a:t>第三级</a:t>
            </a:r>
            <a:endParaRPr lang="zh-CN" altLang="en-US" sz="1800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190625"/>
            <a:ext cx="5181600" cy="4986338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  <a:lvl5pPr>
              <a:defRPr sz="1800" b="0">
                <a:solidFill>
                  <a:schemeClr val="tx1"/>
                </a:solidFill>
              </a:defRPr>
            </a:lvl5pPr>
          </a:lstStyle>
          <a:p>
            <a:r>
              <a:rPr lang="zh-CN" altLang="en-US" sz="2400" smtClean="0"/>
              <a:t>单击此处编辑文本</a:t>
            </a:r>
            <a:endParaRPr lang="en-US" altLang="zh-CN" sz="2400" smtClean="0"/>
          </a:p>
          <a:p>
            <a:pPr lvl="1"/>
            <a:r>
              <a:rPr lang="zh-CN" altLang="en-US" sz="2000" smtClean="0"/>
              <a:t>第二级</a:t>
            </a:r>
            <a:endParaRPr lang="zh-CN" altLang="en-US" sz="2000" smtClean="0"/>
          </a:p>
          <a:p>
            <a:pPr lvl="2"/>
            <a:r>
              <a:rPr lang="zh-CN" altLang="en-US" sz="1800" smtClean="0"/>
              <a:t>第三级</a:t>
            </a:r>
            <a:endParaRPr lang="zh-CN" altLang="en-US" sz="1800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1600-0337-45D9-A8BC-05508B7C48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ECC-0C95-4264-B8EB-0E69693B9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6407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087983"/>
            <a:ext cx="5157787" cy="4088228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  <a:lvl5pPr>
              <a:defRPr sz="1800" b="0">
                <a:solidFill>
                  <a:schemeClr val="tx1"/>
                </a:solidFill>
              </a:defRPr>
            </a:lvl5pPr>
          </a:lstStyle>
          <a:p>
            <a:r>
              <a:rPr lang="zh-CN" altLang="en-US" sz="2400" smtClean="0"/>
              <a:t>单击此处编辑文本</a:t>
            </a:r>
            <a:endParaRPr lang="en-US" altLang="zh-CN" sz="2400" smtClean="0"/>
          </a:p>
          <a:p>
            <a:pPr lvl="1"/>
            <a:r>
              <a:rPr lang="zh-CN" altLang="en-US" sz="2000" smtClean="0"/>
              <a:t>第二级</a:t>
            </a:r>
            <a:endParaRPr lang="zh-CN" altLang="en-US" sz="2000" smtClean="0"/>
          </a:p>
          <a:p>
            <a:pPr lvl="2"/>
            <a:r>
              <a:rPr lang="zh-CN" altLang="en-US" sz="1800" smtClean="0"/>
              <a:t>第三级</a:t>
            </a:r>
            <a:endParaRPr lang="zh-CN" altLang="en-US" sz="1800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6407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087983"/>
            <a:ext cx="5183188" cy="4088228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  <a:lvl5pPr>
              <a:defRPr sz="1800" b="0">
                <a:solidFill>
                  <a:schemeClr val="tx1"/>
                </a:solidFill>
              </a:defRPr>
            </a:lvl5pPr>
          </a:lstStyle>
          <a:p>
            <a:r>
              <a:rPr lang="zh-CN" altLang="en-US" sz="2400" smtClean="0"/>
              <a:t>单击此处编辑文本</a:t>
            </a:r>
            <a:endParaRPr lang="en-US" altLang="zh-CN" sz="2400" smtClean="0"/>
          </a:p>
          <a:p>
            <a:pPr lvl="1"/>
            <a:r>
              <a:rPr lang="zh-CN" altLang="en-US" sz="2000" smtClean="0"/>
              <a:t>第二级</a:t>
            </a:r>
            <a:endParaRPr lang="zh-CN" altLang="en-US" sz="2000" smtClean="0"/>
          </a:p>
          <a:p>
            <a:pPr lvl="2"/>
            <a:r>
              <a:rPr lang="zh-CN" altLang="en-US" sz="1800" smtClean="0"/>
              <a:t>第三级</a:t>
            </a:r>
            <a:endParaRPr lang="zh-CN" altLang="en-US" sz="1800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496992" y="332117"/>
            <a:ext cx="10856807" cy="48739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1600-0337-45D9-A8BC-05508B7C48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ECC-0C95-4264-B8EB-0E69693B9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655099" y="1321068"/>
            <a:ext cx="4574502" cy="4592439"/>
          </a:xfrm>
          <a:custGeom>
            <a:avLst/>
            <a:gdLst>
              <a:gd name="connsiteX0" fmla="*/ 0 w 6056244"/>
              <a:gd name="connsiteY0" fmla="*/ 0 h 2610678"/>
              <a:gd name="connsiteX1" fmla="*/ 6056244 w 6056244"/>
              <a:gd name="connsiteY1" fmla="*/ 0 h 2610678"/>
              <a:gd name="connsiteX2" fmla="*/ 6056244 w 6056244"/>
              <a:gd name="connsiteY2" fmla="*/ 2610678 h 2610678"/>
              <a:gd name="connsiteX3" fmla="*/ 0 w 6056244"/>
              <a:gd name="connsiteY3" fmla="*/ 2610678 h 2610678"/>
              <a:gd name="connsiteX4" fmla="*/ 0 w 6056244"/>
              <a:gd name="connsiteY4" fmla="*/ 0 h 2610678"/>
              <a:gd name="connsiteX0-1" fmla="*/ 0 w 6414053"/>
              <a:gd name="connsiteY0-2" fmla="*/ 583095 h 2610678"/>
              <a:gd name="connsiteX1-3" fmla="*/ 6414053 w 6414053"/>
              <a:gd name="connsiteY1-4" fmla="*/ 0 h 2610678"/>
              <a:gd name="connsiteX2-5" fmla="*/ 6414053 w 6414053"/>
              <a:gd name="connsiteY2-6" fmla="*/ 2610678 h 2610678"/>
              <a:gd name="connsiteX3-7" fmla="*/ 357809 w 6414053"/>
              <a:gd name="connsiteY3-8" fmla="*/ 2610678 h 2610678"/>
              <a:gd name="connsiteX4-9" fmla="*/ 0 w 6414053"/>
              <a:gd name="connsiteY4-10" fmla="*/ 583095 h 2610678"/>
              <a:gd name="connsiteX0-11" fmla="*/ 0 w 6414053"/>
              <a:gd name="connsiteY0-12" fmla="*/ 967408 h 2994991"/>
              <a:gd name="connsiteX1-13" fmla="*/ 3379305 w 6414053"/>
              <a:gd name="connsiteY1-14" fmla="*/ 0 h 2994991"/>
              <a:gd name="connsiteX2-15" fmla="*/ 6414053 w 6414053"/>
              <a:gd name="connsiteY2-16" fmla="*/ 2994991 h 2994991"/>
              <a:gd name="connsiteX3-17" fmla="*/ 357809 w 6414053"/>
              <a:gd name="connsiteY3-18" fmla="*/ 2994991 h 2994991"/>
              <a:gd name="connsiteX4-19" fmla="*/ 0 w 6414053"/>
              <a:gd name="connsiteY4-20" fmla="*/ 967408 h 2994991"/>
              <a:gd name="connsiteX0-21" fmla="*/ 0 w 3379305"/>
              <a:gd name="connsiteY0-22" fmla="*/ 967408 h 3392556"/>
              <a:gd name="connsiteX1-23" fmla="*/ 3379305 w 3379305"/>
              <a:gd name="connsiteY1-24" fmla="*/ 0 h 3392556"/>
              <a:gd name="connsiteX2-25" fmla="*/ 2756453 w 3379305"/>
              <a:gd name="connsiteY2-26" fmla="*/ 3392556 h 3392556"/>
              <a:gd name="connsiteX3-27" fmla="*/ 357809 w 3379305"/>
              <a:gd name="connsiteY3-28" fmla="*/ 2994991 h 3392556"/>
              <a:gd name="connsiteX4-29" fmla="*/ 0 w 3379305"/>
              <a:gd name="connsiteY4-30" fmla="*/ 967408 h 3392556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379305" h="3392556">
                <a:moveTo>
                  <a:pt x="0" y="967408"/>
                </a:moveTo>
                <a:lnTo>
                  <a:pt x="3379305" y="0"/>
                </a:lnTo>
                <a:lnTo>
                  <a:pt x="2756453" y="3392556"/>
                </a:lnTo>
                <a:lnTo>
                  <a:pt x="357809" y="2994991"/>
                </a:lnTo>
                <a:lnTo>
                  <a:pt x="0" y="9674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7"/>
          <p:cNvSpPr/>
          <p:nvPr userDrawn="1"/>
        </p:nvSpPr>
        <p:spPr>
          <a:xfrm>
            <a:off x="3523945" y="1108788"/>
            <a:ext cx="4574502" cy="4592439"/>
          </a:xfrm>
          <a:custGeom>
            <a:avLst/>
            <a:gdLst>
              <a:gd name="connsiteX0" fmla="*/ 0 w 6056244"/>
              <a:gd name="connsiteY0" fmla="*/ 0 h 2610678"/>
              <a:gd name="connsiteX1" fmla="*/ 6056244 w 6056244"/>
              <a:gd name="connsiteY1" fmla="*/ 0 h 2610678"/>
              <a:gd name="connsiteX2" fmla="*/ 6056244 w 6056244"/>
              <a:gd name="connsiteY2" fmla="*/ 2610678 h 2610678"/>
              <a:gd name="connsiteX3" fmla="*/ 0 w 6056244"/>
              <a:gd name="connsiteY3" fmla="*/ 2610678 h 2610678"/>
              <a:gd name="connsiteX4" fmla="*/ 0 w 6056244"/>
              <a:gd name="connsiteY4" fmla="*/ 0 h 2610678"/>
              <a:gd name="connsiteX0-1" fmla="*/ 0 w 6414053"/>
              <a:gd name="connsiteY0-2" fmla="*/ 583095 h 2610678"/>
              <a:gd name="connsiteX1-3" fmla="*/ 6414053 w 6414053"/>
              <a:gd name="connsiteY1-4" fmla="*/ 0 h 2610678"/>
              <a:gd name="connsiteX2-5" fmla="*/ 6414053 w 6414053"/>
              <a:gd name="connsiteY2-6" fmla="*/ 2610678 h 2610678"/>
              <a:gd name="connsiteX3-7" fmla="*/ 357809 w 6414053"/>
              <a:gd name="connsiteY3-8" fmla="*/ 2610678 h 2610678"/>
              <a:gd name="connsiteX4-9" fmla="*/ 0 w 6414053"/>
              <a:gd name="connsiteY4-10" fmla="*/ 583095 h 2610678"/>
              <a:gd name="connsiteX0-11" fmla="*/ 0 w 6414053"/>
              <a:gd name="connsiteY0-12" fmla="*/ 967408 h 2994991"/>
              <a:gd name="connsiteX1-13" fmla="*/ 3379305 w 6414053"/>
              <a:gd name="connsiteY1-14" fmla="*/ 0 h 2994991"/>
              <a:gd name="connsiteX2-15" fmla="*/ 6414053 w 6414053"/>
              <a:gd name="connsiteY2-16" fmla="*/ 2994991 h 2994991"/>
              <a:gd name="connsiteX3-17" fmla="*/ 357809 w 6414053"/>
              <a:gd name="connsiteY3-18" fmla="*/ 2994991 h 2994991"/>
              <a:gd name="connsiteX4-19" fmla="*/ 0 w 6414053"/>
              <a:gd name="connsiteY4-20" fmla="*/ 967408 h 2994991"/>
              <a:gd name="connsiteX0-21" fmla="*/ 0 w 3379305"/>
              <a:gd name="connsiteY0-22" fmla="*/ 967408 h 3392556"/>
              <a:gd name="connsiteX1-23" fmla="*/ 3379305 w 3379305"/>
              <a:gd name="connsiteY1-24" fmla="*/ 0 h 3392556"/>
              <a:gd name="connsiteX2-25" fmla="*/ 2756453 w 3379305"/>
              <a:gd name="connsiteY2-26" fmla="*/ 3392556 h 3392556"/>
              <a:gd name="connsiteX3-27" fmla="*/ 357809 w 3379305"/>
              <a:gd name="connsiteY3-28" fmla="*/ 2994991 h 3392556"/>
              <a:gd name="connsiteX4-29" fmla="*/ 0 w 3379305"/>
              <a:gd name="connsiteY4-30" fmla="*/ 967408 h 3392556"/>
            </a:gdLst>
            <a:ahLst/>
            <a:cxnLst>
              <a:cxn ang="0">
                <a:pos x="connsiteX0-21" y="connsiteY0-22"/>
              </a:cxn>
              <a:cxn ang="0">
                <a:pos x="connsiteX1-23" y="connsiteY1-24"/>
              </a:cxn>
              <a:cxn ang="0">
                <a:pos x="connsiteX2-25" y="connsiteY2-26"/>
              </a:cxn>
              <a:cxn ang="0">
                <a:pos x="connsiteX3-27" y="connsiteY3-28"/>
              </a:cxn>
              <a:cxn ang="0">
                <a:pos x="connsiteX4-29" y="connsiteY4-30"/>
              </a:cxn>
            </a:cxnLst>
            <a:rect l="l" t="t" r="r" b="b"/>
            <a:pathLst>
              <a:path w="3379305" h="3392556">
                <a:moveTo>
                  <a:pt x="0" y="967408"/>
                </a:moveTo>
                <a:lnTo>
                  <a:pt x="3379305" y="0"/>
                </a:lnTo>
                <a:lnTo>
                  <a:pt x="2756453" y="3392556"/>
                </a:lnTo>
                <a:lnTo>
                  <a:pt x="357809" y="2994991"/>
                </a:lnTo>
                <a:lnTo>
                  <a:pt x="0" y="9674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53200" y="3150000"/>
            <a:ext cx="4399200" cy="831600"/>
          </a:xfrm>
        </p:spPr>
        <p:txBody>
          <a:bodyPr anchor="t" anchorCtr="0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1600-0337-45D9-A8BC-05508B7C48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ECC-0C95-4264-B8EB-0E69693B9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1600-0337-45D9-A8BC-05508B7C48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ECC-0C95-4264-B8EB-0E69693B9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1600-0337-45D9-A8BC-05508B7C48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ECC-0C95-4264-B8EB-0E69693B9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545052" y="365125"/>
            <a:ext cx="1808747" cy="5811838"/>
          </a:xfrm>
        </p:spPr>
        <p:txBody>
          <a:bodyPr vert="eaVert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8546432" cy="5811838"/>
          </a:xfrm>
        </p:spPr>
        <p:txBody>
          <a:bodyPr vert="eaVert"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800" b="0">
                <a:solidFill>
                  <a:schemeClr val="tx1"/>
                </a:solidFill>
              </a:defRPr>
            </a:lvl4pPr>
            <a:lvl5pPr>
              <a:defRPr sz="1800" b="0">
                <a:solidFill>
                  <a:schemeClr val="tx1"/>
                </a:solidFill>
              </a:defRPr>
            </a:lvl5pPr>
          </a:lstStyle>
          <a:p>
            <a:r>
              <a:rPr lang="zh-CN" altLang="en-US" sz="2400" smtClean="0"/>
              <a:t>单击此处编辑文本</a:t>
            </a:r>
            <a:endParaRPr lang="en-US" altLang="zh-CN" sz="2400" smtClean="0"/>
          </a:p>
          <a:p>
            <a:pPr lvl="1"/>
            <a:r>
              <a:rPr lang="zh-CN" altLang="en-US" sz="2000" smtClean="0"/>
              <a:t>第二级</a:t>
            </a:r>
            <a:endParaRPr lang="zh-CN" altLang="en-US" sz="2000" smtClean="0"/>
          </a:p>
          <a:p>
            <a:pPr lvl="2"/>
            <a:r>
              <a:rPr lang="zh-CN" altLang="en-US" sz="1800" smtClean="0"/>
              <a:t>第三级</a:t>
            </a:r>
            <a:endParaRPr lang="zh-CN" altLang="en-US" sz="1800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1600-0337-45D9-A8BC-05508B7C48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ECC-0C95-4264-B8EB-0E69693B9E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bg>
      <p:bgPr>
        <a:solidFill>
          <a:srgbClr val="FFF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11600-0337-45D9-A8BC-05508B7C48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0CECC-0C95-4264-B8EB-0E69693B9E85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New shape"/>
          <p:cNvSpPr/>
          <p:nvPr/>
        </p:nvSpPr>
        <p:spPr>
          <a:xfrm>
            <a:off x="-1270" y="137107"/>
            <a:ext cx="2542540" cy="10678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sz="100">
                <a:solidFill>
                  <a:srgbClr val="FFF7FF">
                    <a:alpha val="0"/>
                  </a:srgbClr>
                </a:solidFill>
              </a:rPr>
              <a:t>资金是运动的价值，资金的价值是随时间变化而变化的，是时间的函数，随时间的推移而增值，其增值的这部分资金就是原有资金的时间价值</a:t>
            </a:r>
            <a:endParaRPr sz="100">
              <a:solidFill>
                <a:srgbClr val="FFF7FF">
                  <a:alpha val="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6992" y="332117"/>
            <a:ext cx="10856807" cy="48739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095375"/>
            <a:ext cx="10515600" cy="508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smtClean="0"/>
              <a:t>单击此处编辑文本</a:t>
            </a:r>
            <a:endParaRPr lang="en-US" altLang="zh-CN" sz="2400" smtClean="0"/>
          </a:p>
          <a:p>
            <a:pPr lvl="1"/>
            <a:r>
              <a:rPr lang="zh-CN" altLang="en-US" sz="2000" smtClean="0"/>
              <a:t>第二级</a:t>
            </a:r>
            <a:endParaRPr lang="zh-CN" altLang="en-US" sz="2000" smtClean="0"/>
          </a:p>
          <a:p>
            <a:pPr lvl="2"/>
            <a:r>
              <a:rPr lang="zh-CN" altLang="en-US" sz="1800" smtClean="0"/>
              <a:t>第三级</a:t>
            </a:r>
            <a:endParaRPr lang="zh-CN" altLang="en-US" sz="1800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11600-0337-45D9-A8BC-05508B7C48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CECC-0C95-4264-B8EB-0E69693B9E85}" type="slidenum">
              <a:rPr lang="zh-CN" altLang="en-US" smtClean="0"/>
            </a:fld>
            <a:endParaRPr lang="zh-CN" altLang="en-US"/>
          </a:p>
        </p:txBody>
      </p:sp>
      <p:sp>
        <p:nvSpPr>
          <p:cNvPr id="7" name="New shape"/>
          <p:cNvSpPr/>
          <p:nvPr/>
        </p:nvSpPr>
        <p:spPr>
          <a:xfrm>
            <a:off x="-1270" y="137107"/>
            <a:ext cx="2542540" cy="106787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sz="100">
                <a:solidFill>
                  <a:srgbClr val="FFF7FF">
                    <a:alpha val="0"/>
                  </a:srgbClr>
                </a:solidFill>
              </a:rPr>
              <a:t>资金是运动的价值，资金的价值是随时间变化而变化的，是时间的函数，随时间的推移而增值，其增值的这部分资金就是原有资金的时间价值</a:t>
            </a:r>
            <a:endParaRPr sz="100">
              <a:solidFill>
                <a:srgbClr val="FFF7FF">
                  <a:alpha val="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30000"/>
        </a:lnSpc>
        <a:spcBef>
          <a:spcPts val="1200"/>
        </a:spcBef>
        <a:buClr>
          <a:schemeClr val="accent1"/>
        </a:buClr>
        <a:buSzPct val="80000"/>
        <a:buFont typeface="Wingdings" panose="05000000000000000000" pitchFamily="2" charset="2"/>
        <a:buChar char="p"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6450" indent="-357505" algn="just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p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p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p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p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时钟（整点）</a:t>
            </a:r>
            <a:endParaRPr lang="zh-CN" altLang="en-US"/>
          </a:p>
        </p:txBody>
      </p:sp>
      <p:pic>
        <p:nvPicPr>
          <p:cNvPr id="6" name="内容占位符 5" descr="9036241_103132571000_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68195" y="707390"/>
            <a:ext cx="6159500" cy="620458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5370830" y="3649345"/>
            <a:ext cx="1042035" cy="283210"/>
          </a:xfrm>
          <a:prstGeom prst="rightArrow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上箭头 7"/>
          <p:cNvSpPr/>
          <p:nvPr/>
        </p:nvSpPr>
        <p:spPr>
          <a:xfrm>
            <a:off x="5102860" y="2026285"/>
            <a:ext cx="238760" cy="1623060"/>
          </a:xfrm>
          <a:prstGeom prst="up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089525" y="3634740"/>
            <a:ext cx="297815" cy="297815"/>
          </a:xfrm>
          <a:prstGeom prst="ellipse">
            <a:avLst/>
          </a:prstGeom>
          <a:solidFill>
            <a:srgbClr val="00206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767445" y="1818005"/>
            <a:ext cx="230632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分    针</a:t>
            </a:r>
            <a:endParaRPr lang="zh-CN" altLang="en-US" sz="3200">
              <a:solidFill>
                <a:srgbClr val="FF0000"/>
              </a:solidFill>
              <a:latin typeface="锐字云字库超粗黑体1.0" panose="02010604000000000000" charset="-122"/>
              <a:ea typeface="锐字云字库超粗黑体1.0" panose="02010604000000000000" charset="-122"/>
            </a:endParaRPr>
          </a:p>
          <a:p>
            <a:r>
              <a:rPr lang="zh-CN" altLang="en-US" sz="3200"/>
              <a:t>  （长）</a:t>
            </a:r>
            <a:endParaRPr lang="zh-CN" altLang="en-US" sz="3200"/>
          </a:p>
        </p:txBody>
      </p:sp>
      <p:sp>
        <p:nvSpPr>
          <p:cNvPr id="12" name="文本框 11"/>
          <p:cNvSpPr txBox="1"/>
          <p:nvPr/>
        </p:nvSpPr>
        <p:spPr>
          <a:xfrm>
            <a:off x="8766175" y="3768090"/>
            <a:ext cx="1904365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00B0F0"/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时    针</a:t>
            </a:r>
            <a:endParaRPr lang="zh-CN" altLang="en-US" sz="3200">
              <a:solidFill>
                <a:srgbClr val="00B0F0"/>
              </a:solidFill>
              <a:latin typeface="锐字云字库超粗黑体1.0" panose="02010604000000000000" charset="-122"/>
              <a:ea typeface="锐字云字库超粗黑体1.0" panose="02010604000000000000" charset="-122"/>
            </a:endParaRPr>
          </a:p>
          <a:p>
            <a:r>
              <a:rPr lang="zh-CN" altLang="en-US" sz="2800"/>
              <a:t>   （短）</a:t>
            </a:r>
            <a:endParaRPr lang="zh-CN" altLang="en-US" sz="2800"/>
          </a:p>
        </p:txBody>
      </p:sp>
      <p:sp>
        <p:nvSpPr>
          <p:cNvPr id="13" name="文本框 12"/>
          <p:cNvSpPr txBox="1"/>
          <p:nvPr/>
        </p:nvSpPr>
        <p:spPr>
          <a:xfrm>
            <a:off x="7145020" y="6239510"/>
            <a:ext cx="48812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分针指向</a:t>
            </a:r>
            <a:r>
              <a:rPr lang="en-US" altLang="zh-CN" sz="2400"/>
              <a:t>12</a:t>
            </a:r>
            <a:r>
              <a:rPr lang="zh-CN" altLang="en-US" sz="2400"/>
              <a:t>，时针指着</a:t>
            </a:r>
            <a:r>
              <a:rPr lang="en-US" altLang="zh-CN" sz="2400"/>
              <a:t>3</a:t>
            </a:r>
            <a:r>
              <a:rPr lang="zh-CN" altLang="en-US" sz="2400"/>
              <a:t>就是</a:t>
            </a:r>
            <a:r>
              <a:rPr lang="en-US" altLang="zh-CN" sz="2400"/>
              <a:t>3</a:t>
            </a:r>
            <a:r>
              <a:rPr lang="zh-CN" altLang="en-US" sz="2400"/>
              <a:t>时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192405" y="1125855"/>
            <a:ext cx="3164205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读作</a:t>
            </a:r>
            <a:r>
              <a:rPr lang="zh-CN" altLang="en-US" sz="3200">
                <a:solidFill>
                  <a:srgbClr val="FF0000"/>
                </a:solidFill>
              </a:rPr>
              <a:t>：</a:t>
            </a:r>
            <a:r>
              <a:rPr lang="en-US" altLang="zh-CN" sz="3200"/>
              <a:t>3</a:t>
            </a:r>
            <a:r>
              <a:rPr lang="zh-CN" altLang="en-US" sz="3200"/>
              <a:t>时或</a:t>
            </a:r>
            <a:r>
              <a:rPr lang="en-US" altLang="zh-CN" sz="3200"/>
              <a:t>3</a:t>
            </a:r>
            <a:r>
              <a:rPr lang="zh-CN" altLang="en-US" sz="3200"/>
              <a:t>点</a:t>
            </a:r>
            <a:endParaRPr lang="zh-CN" altLang="en-US" sz="3200"/>
          </a:p>
        </p:txBody>
      </p:sp>
      <p:sp>
        <p:nvSpPr>
          <p:cNvPr id="15" name="文本框 14"/>
          <p:cNvSpPr txBox="1"/>
          <p:nvPr/>
        </p:nvSpPr>
        <p:spPr>
          <a:xfrm>
            <a:off x="73025" y="2119630"/>
            <a:ext cx="2832735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写作：</a:t>
            </a:r>
            <a:r>
              <a:rPr lang="en-US" altLang="zh-CN" sz="4000"/>
              <a:t>3:00</a:t>
            </a:r>
            <a:endParaRPr lang="en-US" altLang="zh-CN" sz="40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12:30</a:t>
            </a:r>
            <a:r>
              <a:rPr lang="zh-CN" altLang="en-US"/>
              <a:t>午睡</a:t>
            </a:r>
            <a:endParaRPr lang="zh-CN" altLang="en-US"/>
          </a:p>
        </p:txBody>
      </p:sp>
      <p:pic>
        <p:nvPicPr>
          <p:cNvPr id="4" name="内容占位符 3" descr="9036241_103132571000_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1385" y="866775"/>
            <a:ext cx="5943600" cy="5986780"/>
          </a:xfrm>
          <a:prstGeom prst="rect">
            <a:avLst/>
          </a:prstGeom>
        </p:spPr>
      </p:pic>
      <p:pic>
        <p:nvPicPr>
          <p:cNvPr id="5" name="图片 4" descr="005E2OXkgy6Lae3gaEed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490" y="1521460"/>
            <a:ext cx="4248785" cy="3143885"/>
          </a:xfrm>
          <a:prstGeom prst="rect">
            <a:avLst/>
          </a:prstGeom>
        </p:spPr>
      </p:pic>
      <p:sp>
        <p:nvSpPr>
          <p:cNvPr id="6" name="下箭头 5"/>
          <p:cNvSpPr/>
          <p:nvPr/>
        </p:nvSpPr>
        <p:spPr>
          <a:xfrm>
            <a:off x="3810000" y="3970020"/>
            <a:ext cx="259080" cy="15697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上箭头 6"/>
          <p:cNvSpPr/>
          <p:nvPr/>
        </p:nvSpPr>
        <p:spPr>
          <a:xfrm rot="1020000">
            <a:off x="3947160" y="2750820"/>
            <a:ext cx="320040" cy="944880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现在是几点？</a:t>
            </a:r>
            <a:endParaRPr lang="zh-CN" altLang="en-US"/>
          </a:p>
        </p:txBody>
      </p:sp>
      <p:pic>
        <p:nvPicPr>
          <p:cNvPr id="4" name="内容占位符 3" descr="2531170_105549219000_2 (1)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18385" y="1095375"/>
            <a:ext cx="5081905" cy="5081905"/>
          </a:xfrm>
          <a:prstGeom prst="rect">
            <a:avLst/>
          </a:prstGeom>
        </p:spPr>
      </p:pic>
      <p:sp>
        <p:nvSpPr>
          <p:cNvPr id="5" name="上箭头 4"/>
          <p:cNvSpPr/>
          <p:nvPr/>
        </p:nvSpPr>
        <p:spPr>
          <a:xfrm>
            <a:off x="4752340" y="2336800"/>
            <a:ext cx="207645" cy="124714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上箭头 5"/>
          <p:cNvSpPr/>
          <p:nvPr/>
        </p:nvSpPr>
        <p:spPr>
          <a:xfrm rot="3540000">
            <a:off x="5136515" y="2944495"/>
            <a:ext cx="312420" cy="892810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756150" y="3512820"/>
            <a:ext cx="208280" cy="20828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016240" y="1714500"/>
            <a:ext cx="248348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读作：</a:t>
            </a:r>
            <a:r>
              <a:rPr lang="en-US" altLang="zh-CN" sz="3600"/>
              <a:t>2</a:t>
            </a:r>
            <a:r>
              <a:rPr lang="zh-CN" altLang="en-US" sz="3600"/>
              <a:t>时</a:t>
            </a:r>
            <a:endParaRPr lang="zh-CN" altLang="en-US" sz="3600"/>
          </a:p>
          <a:p>
            <a:r>
              <a:rPr lang="zh-CN" altLang="en-US" sz="3600"/>
              <a:t>           </a:t>
            </a:r>
            <a:r>
              <a:rPr lang="en-US" altLang="zh-CN" sz="3600"/>
              <a:t>2</a:t>
            </a:r>
            <a:r>
              <a:rPr lang="zh-CN" altLang="en-US" sz="3600"/>
              <a:t>点</a:t>
            </a:r>
            <a:endParaRPr lang="zh-CN" alt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现在几点？</a:t>
            </a:r>
            <a:endParaRPr lang="zh-CN" altLang="en-US"/>
          </a:p>
        </p:txBody>
      </p:sp>
      <p:pic>
        <p:nvPicPr>
          <p:cNvPr id="6" name="内容占位符 5" descr="5250712_174754075009_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46910" y="1095375"/>
            <a:ext cx="5081905" cy="50819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83880" y="1546860"/>
            <a:ext cx="321564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</a:rPr>
              <a:t>读作</a:t>
            </a:r>
            <a:r>
              <a:rPr lang="zh-CN" altLang="en-US" sz="3200"/>
              <a:t>：</a:t>
            </a:r>
            <a:r>
              <a:rPr lang="en-US" altLang="zh-CN" sz="3200"/>
              <a:t>4</a:t>
            </a:r>
            <a:r>
              <a:rPr lang="zh-CN" altLang="en-US" sz="3200"/>
              <a:t>时</a:t>
            </a:r>
            <a:r>
              <a:rPr lang="en-US" altLang="zh-CN" sz="3200"/>
              <a:t>30</a:t>
            </a:r>
            <a:r>
              <a:rPr lang="zh-CN" altLang="en-US" sz="3200"/>
              <a:t>分 </a:t>
            </a:r>
            <a:endParaRPr lang="zh-CN" altLang="en-US" sz="3200"/>
          </a:p>
          <a:p>
            <a:r>
              <a:rPr lang="zh-CN" altLang="en-US" sz="3200"/>
              <a:t>           </a:t>
            </a:r>
            <a:r>
              <a:rPr lang="en-US" altLang="zh-CN" sz="3200"/>
              <a:t>4</a:t>
            </a:r>
            <a:r>
              <a:rPr lang="zh-CN" altLang="en-US" sz="3200"/>
              <a:t>点半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生活中的钟</a:t>
            </a:r>
            <a:endParaRPr lang="zh-CN" altLang="en-US"/>
          </a:p>
        </p:txBody>
      </p:sp>
      <p:sp>
        <p:nvSpPr>
          <p:cNvPr id="5" name="内容占位符 4"/>
          <p:cNvSpPr/>
          <p:nvPr>
            <p:ph idx="1"/>
          </p:nvPr>
        </p:nvSpPr>
        <p:spPr/>
        <p:txBody>
          <a:bodyPr/>
          <a:lstStyle/>
          <a:p>
            <a:r>
              <a:rPr lang="zh-CN" altLang="en-US"/>
              <a:t>请小朋友回去观察家里的钟，看看分针和时针！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时钟（半点）</a:t>
            </a:r>
            <a:endParaRPr lang="zh-CN" altLang="en-US"/>
          </a:p>
        </p:txBody>
      </p:sp>
      <p:pic>
        <p:nvPicPr>
          <p:cNvPr id="4" name="内容占位符 3" descr="9036241_103132571000_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09775" y="1139825"/>
            <a:ext cx="5045075" cy="5081905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 rot="900000">
            <a:off x="4658360" y="3658235"/>
            <a:ext cx="1116965" cy="327660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4435475" y="3763645"/>
            <a:ext cx="282575" cy="13995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418330" y="3495040"/>
            <a:ext cx="282575" cy="28257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918450" y="1515110"/>
            <a:ext cx="352806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读作：</a:t>
            </a:r>
            <a:r>
              <a:rPr lang="en-US" altLang="zh-CN" sz="3600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3</a:t>
            </a:r>
            <a:r>
              <a:rPr lang="zh-CN" altLang="en-US" sz="3600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时</a:t>
            </a:r>
            <a:r>
              <a:rPr lang="en-US" altLang="zh-CN" sz="3600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30</a:t>
            </a:r>
            <a:r>
              <a:rPr lang="zh-CN" altLang="en-US" sz="3600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分   </a:t>
            </a:r>
            <a:endParaRPr lang="zh-CN" altLang="en-US" sz="3600">
              <a:solidFill>
                <a:schemeClr val="accent6">
                  <a:lumMod val="50000"/>
                </a:schemeClr>
              </a:solidFill>
              <a:latin typeface="锐字云字库超粗黑体1.0" panose="02010604000000000000" charset="-122"/>
              <a:ea typeface="锐字云字库超粗黑体1.0" panose="02010604000000000000" charset="-122"/>
            </a:endParaRPr>
          </a:p>
          <a:p>
            <a:r>
              <a:rPr lang="zh-CN" altLang="en-US" sz="3600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      </a:t>
            </a:r>
            <a:r>
              <a:rPr lang="en-US" altLang="zh-CN" sz="3600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3</a:t>
            </a:r>
            <a:r>
              <a:rPr lang="zh-CN" altLang="en-US" sz="3600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点半</a:t>
            </a:r>
            <a:endParaRPr lang="zh-CN" altLang="en-US" sz="3600">
              <a:solidFill>
                <a:schemeClr val="accent6">
                  <a:lumMod val="50000"/>
                </a:schemeClr>
              </a:solidFill>
              <a:latin typeface="锐字云字库超粗黑体1.0" panose="02010604000000000000" charset="-122"/>
              <a:ea typeface="锐字云字库超粗黑体1.0" panose="02010604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36865" y="3032125"/>
            <a:ext cx="276923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写作：</a:t>
            </a:r>
            <a:r>
              <a:rPr lang="zh-CN" altLang="en-US" sz="3600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 </a:t>
            </a:r>
            <a:r>
              <a:rPr lang="en-US" altLang="zh-CN" sz="3600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3:30</a:t>
            </a:r>
            <a:endParaRPr lang="en-US" altLang="zh-CN" sz="3600">
              <a:solidFill>
                <a:schemeClr val="accent6">
                  <a:lumMod val="50000"/>
                </a:schemeClr>
              </a:solidFill>
              <a:latin typeface="锐字云字库超粗黑体1.0" panose="02010604000000000000" charset="-122"/>
              <a:ea typeface="锐字云字库超粗黑体1.0" panose="02010604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40245" y="5340985"/>
            <a:ext cx="4227830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分针指着</a:t>
            </a: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6 </a:t>
            </a:r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时针走过</a:t>
            </a: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latin typeface="锐字云字库超粗黑体1.0" panose="02010604000000000000" charset="-122"/>
                <a:ea typeface="锐字云字库超粗黑体1.0" panose="02010604000000000000" charset="-122"/>
              </a:rPr>
              <a:t>3</a:t>
            </a:r>
            <a:endParaRPr lang="en-US" altLang="zh-CN" sz="3200" b="1">
              <a:solidFill>
                <a:schemeClr val="accent6">
                  <a:lumMod val="50000"/>
                </a:schemeClr>
              </a:solidFill>
              <a:latin typeface="锐字云字库超粗黑体1.0" panose="02010604000000000000" charset="-122"/>
              <a:ea typeface="锐字云字库超粗黑体1.0" panose="02010604000000000000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/>
              <a:t>郁闷的小熊</a:t>
            </a:r>
            <a:endParaRPr lang="zh-CN" altLang="en-US"/>
          </a:p>
        </p:txBody>
      </p:sp>
      <p:pic>
        <p:nvPicPr>
          <p:cNvPr id="4" name="内容占位符 3" descr="trim"/>
          <p:cNvPicPr>
            <a:picLocks noChangeAspect="1"/>
          </p:cNvPicPr>
          <p:nvPr>
            <p:ph idx="1"/>
          </p:nvPr>
        </p:nvPicPr>
        <p:blipFill>
          <a:blip r:embed="rId1"/>
          <a:srcRect l="2028" r="22166"/>
          <a:stretch>
            <a:fillRect/>
          </a:stretch>
        </p:blipFill>
        <p:spPr>
          <a:xfrm>
            <a:off x="1330960" y="1355090"/>
            <a:ext cx="7974330" cy="4988560"/>
          </a:xfrm>
          <a:prstGeom prst="rect">
            <a:avLst/>
          </a:prstGeom>
        </p:spPr>
      </p:pic>
      <p:pic>
        <p:nvPicPr>
          <p:cNvPr id="6" name="图片 5" descr="1100641F464B4EF18B177001644C9C0F19F9FD-100D-4730-16FD-ED9396DB0EC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360" y="-533400"/>
            <a:ext cx="5688965" cy="4266565"/>
          </a:xfrm>
          <a:prstGeom prst="rect">
            <a:avLst/>
          </a:prstGeom>
        </p:spPr>
      </p:pic>
      <p:pic>
        <p:nvPicPr>
          <p:cNvPr id="7" name="图片 6" descr="u=2166485038,1860450861&amp;fm=15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760" y="3859530"/>
            <a:ext cx="3781425" cy="2476500"/>
          </a:xfrm>
          <a:prstGeom prst="rect">
            <a:avLst/>
          </a:prstGeom>
        </p:spPr>
      </p:pic>
      <p:pic>
        <p:nvPicPr>
          <p:cNvPr id="9" name="图片 8" descr="135800zz4a06tr445286k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" y="1049020"/>
            <a:ext cx="4101465" cy="13284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/>
              <a:t>生日聚会时间表</a:t>
            </a:r>
            <a:endParaRPr lang="zh-CN" altLang="zh-CN"/>
          </a:p>
        </p:txBody>
      </p:sp>
      <p:pic>
        <p:nvPicPr>
          <p:cNvPr id="4" name="内容占位符 3" descr="38b1OOOPICfa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63240" y="527685"/>
            <a:ext cx="5257165" cy="63322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94760" y="1707515"/>
            <a:ext cx="394716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1. </a:t>
            </a:r>
            <a:r>
              <a:rPr lang="zh-CN" altLang="en-US" sz="2400">
                <a:solidFill>
                  <a:srgbClr val="FF0000"/>
                </a:solidFill>
              </a:rPr>
              <a:t>早上</a:t>
            </a:r>
            <a:r>
              <a:rPr lang="en-US" altLang="zh-CN" sz="2400">
                <a:solidFill>
                  <a:srgbClr val="FF0000"/>
                </a:solidFill>
              </a:rPr>
              <a:t>7:00</a:t>
            </a:r>
            <a:r>
              <a:rPr lang="zh-CN" altLang="en-US" sz="2400">
                <a:solidFill>
                  <a:srgbClr val="FF0000"/>
                </a:solidFill>
              </a:rPr>
              <a:t>起床</a:t>
            </a:r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3779520" y="2088515"/>
            <a:ext cx="306324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2. </a:t>
            </a:r>
            <a:r>
              <a:rPr lang="zh-CN" altLang="en-US" sz="2400">
                <a:solidFill>
                  <a:srgbClr val="FF0000"/>
                </a:solidFill>
              </a:rPr>
              <a:t>早上</a:t>
            </a:r>
            <a:r>
              <a:rPr lang="en-US" altLang="zh-CN" sz="2400">
                <a:solidFill>
                  <a:srgbClr val="FF0000"/>
                </a:solidFill>
              </a:rPr>
              <a:t>8:00</a:t>
            </a:r>
            <a:r>
              <a:rPr lang="zh-CN" altLang="en-US" sz="2400">
                <a:solidFill>
                  <a:srgbClr val="FF0000"/>
                </a:solidFill>
              </a:rPr>
              <a:t>吃早饭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10000" y="2484755"/>
            <a:ext cx="3702050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3.</a:t>
            </a:r>
            <a:r>
              <a:rPr lang="zh-CN" altLang="en-US" sz="2400">
                <a:solidFill>
                  <a:srgbClr val="FF0000"/>
                </a:solidFill>
              </a:rPr>
              <a:t>早上</a:t>
            </a:r>
            <a:r>
              <a:rPr lang="en-US" altLang="zh-CN" sz="2400">
                <a:solidFill>
                  <a:srgbClr val="FF0000"/>
                </a:solidFill>
              </a:rPr>
              <a:t>8:30</a:t>
            </a:r>
            <a:r>
              <a:rPr lang="zh-CN" altLang="en-US" sz="2400">
                <a:solidFill>
                  <a:srgbClr val="FF0000"/>
                </a:solidFill>
              </a:rPr>
              <a:t>和小伙伴一起画画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86200" y="3322955"/>
            <a:ext cx="3154045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4.</a:t>
            </a:r>
            <a:r>
              <a:rPr lang="zh-CN" altLang="en-US" sz="2400">
                <a:solidFill>
                  <a:srgbClr val="FF0000"/>
                </a:solidFill>
              </a:rPr>
              <a:t>早上</a:t>
            </a:r>
            <a:r>
              <a:rPr lang="en-US" altLang="zh-CN" sz="2400">
                <a:solidFill>
                  <a:srgbClr val="FF0000"/>
                </a:solidFill>
              </a:rPr>
              <a:t>9:30</a:t>
            </a:r>
            <a:r>
              <a:rPr lang="zh-CN" altLang="en-US" sz="2400">
                <a:solidFill>
                  <a:srgbClr val="FF0000"/>
                </a:solidFill>
              </a:rPr>
              <a:t>草地游戏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31920" y="3902075"/>
            <a:ext cx="3519805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5.</a:t>
            </a:r>
            <a:r>
              <a:rPr lang="zh-CN" altLang="en-US" sz="2400">
                <a:solidFill>
                  <a:srgbClr val="FF0000"/>
                </a:solidFill>
              </a:rPr>
              <a:t>中午</a:t>
            </a:r>
            <a:r>
              <a:rPr lang="en-US" altLang="zh-CN" sz="2400">
                <a:solidFill>
                  <a:srgbClr val="FF0000"/>
                </a:solidFill>
              </a:rPr>
              <a:t>11:30</a:t>
            </a:r>
            <a:r>
              <a:rPr lang="zh-CN" altLang="en-US" sz="2400">
                <a:solidFill>
                  <a:srgbClr val="FF0000"/>
                </a:solidFill>
              </a:rPr>
              <a:t>中餐、吃蛋糕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16680" y="4770755"/>
            <a:ext cx="304800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6.</a:t>
            </a:r>
            <a:r>
              <a:rPr lang="zh-CN" altLang="en-US" sz="2800">
                <a:solidFill>
                  <a:srgbClr val="FF0000"/>
                </a:solidFill>
              </a:rPr>
              <a:t>中午</a:t>
            </a:r>
            <a:r>
              <a:rPr lang="en-US" altLang="zh-CN" sz="2800">
                <a:solidFill>
                  <a:srgbClr val="FF0000"/>
                </a:solidFill>
              </a:rPr>
              <a:t>12:30</a:t>
            </a:r>
            <a:r>
              <a:rPr lang="zh-CN" altLang="en-US" sz="2800">
                <a:solidFill>
                  <a:srgbClr val="FF0000"/>
                </a:solidFill>
              </a:rPr>
              <a:t>午睡</a:t>
            </a:r>
            <a:endParaRPr lang="zh-CN" altLang="en-US" sz="2800">
              <a:solidFill>
                <a:srgbClr val="FF0000"/>
              </a:solidFill>
            </a:endParaRPr>
          </a:p>
        </p:txBody>
      </p:sp>
      <p:pic>
        <p:nvPicPr>
          <p:cNvPr id="11" name="图片 10" descr="t0101a1b234c48a9dd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0">
            <a:off x="8047990" y="3624580"/>
            <a:ext cx="3971925" cy="28784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40080" y="2053590"/>
            <a:ext cx="2286000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00B0F0"/>
                </a:solidFill>
              </a:rPr>
              <a:t>    </a:t>
            </a:r>
            <a:r>
              <a:rPr lang="zh-CN" altLang="en-US" sz="2400">
                <a:solidFill>
                  <a:srgbClr val="00B0F0"/>
                </a:solidFill>
              </a:rPr>
              <a:t>妈妈为小熊写了一份详细的生日聚会事项时间表，但是。。</a:t>
            </a:r>
            <a:r>
              <a:rPr lang="zh-CN" altLang="en-US">
                <a:solidFill>
                  <a:srgbClr val="00B0F0"/>
                </a:solidFill>
              </a:rPr>
              <a:t>。</a:t>
            </a:r>
            <a:endParaRPr lang="zh-CN" alt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7:00</a:t>
            </a:r>
            <a:r>
              <a:rPr lang="zh-CN" altLang="en-US"/>
              <a:t>起床</a:t>
            </a:r>
            <a:endParaRPr lang="zh-CN" altLang="en-US"/>
          </a:p>
        </p:txBody>
      </p:sp>
      <p:pic>
        <p:nvPicPr>
          <p:cNvPr id="5" name="内容占位符 4" descr="9036241_103132571000_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12825" y="882015"/>
            <a:ext cx="5807075" cy="5849620"/>
          </a:xfrm>
          <a:prstGeom prst="rect">
            <a:avLst/>
          </a:prstGeom>
        </p:spPr>
      </p:pic>
      <p:pic>
        <p:nvPicPr>
          <p:cNvPr id="6" name="图片 5" descr="u=1240376319,4048999415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430" y="1376680"/>
            <a:ext cx="4289425" cy="3807460"/>
          </a:xfrm>
          <a:prstGeom prst="rect">
            <a:avLst/>
          </a:prstGeom>
        </p:spPr>
      </p:pic>
      <p:sp>
        <p:nvSpPr>
          <p:cNvPr id="7" name="上箭头 6"/>
          <p:cNvSpPr/>
          <p:nvPr/>
        </p:nvSpPr>
        <p:spPr>
          <a:xfrm>
            <a:off x="3825240" y="2217420"/>
            <a:ext cx="274320" cy="14325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 rot="18180000">
            <a:off x="2956560" y="4229100"/>
            <a:ext cx="1173480" cy="35052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8:00</a:t>
            </a:r>
            <a:r>
              <a:rPr lang="zh-CN" altLang="en-US"/>
              <a:t>吃早饭</a:t>
            </a:r>
            <a:endParaRPr lang="zh-CN" altLang="en-US"/>
          </a:p>
        </p:txBody>
      </p:sp>
      <p:pic>
        <p:nvPicPr>
          <p:cNvPr id="4" name="内容占位符 3" descr="9036241_103132571000_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23265" y="973455"/>
            <a:ext cx="5852795" cy="5895340"/>
          </a:xfrm>
          <a:prstGeom prst="rect">
            <a:avLst/>
          </a:prstGeom>
        </p:spPr>
      </p:pic>
      <p:pic>
        <p:nvPicPr>
          <p:cNvPr id="5" name="图片 4" descr="u=2936747924,1396918528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010" y="1529080"/>
            <a:ext cx="4689475" cy="3296285"/>
          </a:xfrm>
          <a:prstGeom prst="rect">
            <a:avLst/>
          </a:prstGeom>
        </p:spPr>
      </p:pic>
      <p:sp>
        <p:nvSpPr>
          <p:cNvPr id="6" name="上箭头 5"/>
          <p:cNvSpPr/>
          <p:nvPr/>
        </p:nvSpPr>
        <p:spPr>
          <a:xfrm>
            <a:off x="3550920" y="2293620"/>
            <a:ext cx="320040" cy="14478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箭头 6"/>
          <p:cNvSpPr/>
          <p:nvPr/>
        </p:nvSpPr>
        <p:spPr>
          <a:xfrm rot="19620000">
            <a:off x="2636520" y="4046220"/>
            <a:ext cx="1021080" cy="38100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8:30</a:t>
            </a:r>
            <a:r>
              <a:rPr lang="zh-CN" altLang="en-US"/>
              <a:t>和小伙伴一起画画</a:t>
            </a:r>
            <a:endParaRPr lang="zh-CN" altLang="en-US"/>
          </a:p>
        </p:txBody>
      </p:sp>
      <p:pic>
        <p:nvPicPr>
          <p:cNvPr id="4" name="内容占位符 3" descr="9036241_103132571000_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9905" y="1049655"/>
            <a:ext cx="5761355" cy="5803265"/>
          </a:xfrm>
          <a:prstGeom prst="rect">
            <a:avLst/>
          </a:prstGeom>
        </p:spPr>
      </p:pic>
      <p:pic>
        <p:nvPicPr>
          <p:cNvPr id="5" name="图片 4" descr="03402200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165" y="1176655"/>
            <a:ext cx="5013960" cy="3935095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3276600" y="4046855"/>
            <a:ext cx="304800" cy="15081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箭头 7"/>
          <p:cNvSpPr/>
          <p:nvPr/>
        </p:nvSpPr>
        <p:spPr>
          <a:xfrm rot="20400000">
            <a:off x="2362200" y="3939540"/>
            <a:ext cx="1021080" cy="365760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9:30</a:t>
            </a:r>
            <a:r>
              <a:rPr lang="zh-CN" altLang="en-US"/>
              <a:t>草地游戏</a:t>
            </a:r>
            <a:endParaRPr lang="zh-CN" altLang="en-US"/>
          </a:p>
        </p:txBody>
      </p:sp>
      <p:pic>
        <p:nvPicPr>
          <p:cNvPr id="4" name="内容占位符 3" descr="9036241_103132571000_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0865" y="942975"/>
            <a:ext cx="5740400" cy="5782945"/>
          </a:xfrm>
          <a:prstGeom prst="rect">
            <a:avLst/>
          </a:prstGeom>
        </p:spPr>
      </p:pic>
      <p:pic>
        <p:nvPicPr>
          <p:cNvPr id="5" name="图片 4" descr="1100641F464E914BB1685C059F69F42C299BF8-4A37-EF4F-F36B-F2F9328B436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850" y="2707005"/>
            <a:ext cx="4852035" cy="3547110"/>
          </a:xfrm>
          <a:prstGeom prst="rect">
            <a:avLst/>
          </a:prstGeom>
        </p:spPr>
      </p:pic>
      <p:sp>
        <p:nvSpPr>
          <p:cNvPr id="6" name="上箭头 5"/>
          <p:cNvSpPr/>
          <p:nvPr/>
        </p:nvSpPr>
        <p:spPr>
          <a:xfrm>
            <a:off x="3368040" y="2247900"/>
            <a:ext cx="274320" cy="14325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左箭头 6"/>
          <p:cNvSpPr/>
          <p:nvPr/>
        </p:nvSpPr>
        <p:spPr>
          <a:xfrm>
            <a:off x="2331720" y="3604260"/>
            <a:ext cx="1021080" cy="36576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11:30</a:t>
            </a:r>
            <a:r>
              <a:rPr lang="zh-CN" altLang="en-US"/>
              <a:t>中餐 吃蛋糕</a:t>
            </a:r>
            <a:endParaRPr lang="zh-CN" altLang="en-US"/>
          </a:p>
        </p:txBody>
      </p:sp>
      <p:pic>
        <p:nvPicPr>
          <p:cNvPr id="6" name="内容占位符 5" descr="9036241_103132571000_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47065" y="775335"/>
            <a:ext cx="5959475" cy="6003290"/>
          </a:xfrm>
          <a:prstGeom prst="rect">
            <a:avLst/>
          </a:prstGeom>
        </p:spPr>
      </p:pic>
      <p:pic>
        <p:nvPicPr>
          <p:cNvPr id="7" name="图片 6" descr="1100641F464B4EF18B177001644C9C0F19F9FD-100D-4730-16FD-ED9396DB0ECB"/>
          <p:cNvPicPr>
            <a:picLocks noChangeAspect="1"/>
          </p:cNvPicPr>
          <p:nvPr/>
        </p:nvPicPr>
        <p:blipFill>
          <a:blip r:embed="rId2"/>
          <a:srcRect l="9909" r="17407"/>
          <a:stretch>
            <a:fillRect/>
          </a:stretch>
        </p:blipFill>
        <p:spPr>
          <a:xfrm>
            <a:off x="6999605" y="974725"/>
            <a:ext cx="4501515" cy="4645025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>
            <a:off x="3566160" y="3848100"/>
            <a:ext cx="274320" cy="158496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箭头 8"/>
          <p:cNvSpPr/>
          <p:nvPr/>
        </p:nvSpPr>
        <p:spPr>
          <a:xfrm rot="4560000">
            <a:off x="2919730" y="2894330"/>
            <a:ext cx="1151255" cy="350520"/>
          </a:xfrm>
          <a:prstGeom prst="lef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2.28"/>
  <p:tag name="AS_TITLE" val="Aspose.Slides for .NET 4.0 Client Profile"/>
  <p:tag name="AS_VERSION" val="17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7">
      <a:dk1>
        <a:srgbClr val="5F5F5F"/>
      </a:dk1>
      <a:lt1>
        <a:sysClr val="window" lastClr="FFFFFF"/>
      </a:lt1>
      <a:dk2>
        <a:srgbClr val="5F5F5F"/>
      </a:dk2>
      <a:lt2>
        <a:srgbClr val="FFFFFF"/>
      </a:lt2>
      <a:accent1>
        <a:srgbClr val="92D050"/>
      </a:accent1>
      <a:accent2>
        <a:srgbClr val="3C6C83"/>
      </a:accent2>
      <a:accent3>
        <a:srgbClr val="2B7ED9"/>
      </a:accent3>
      <a:accent4>
        <a:srgbClr val="FFC000"/>
      </a:accent4>
      <a:accent5>
        <a:srgbClr val="ED7D31"/>
      </a:accent5>
      <a:accent6>
        <a:srgbClr val="78563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WPS 演示</Application>
  <PresentationFormat>宽屏</PresentationFormat>
  <Paragraphs>68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Arial</vt:lpstr>
      <vt:lpstr>宋体</vt:lpstr>
      <vt:lpstr>Wingdings</vt:lpstr>
      <vt:lpstr>字体管家糖果</vt:lpstr>
      <vt:lpstr>锐字云字库超粗黑体1.0</vt:lpstr>
      <vt:lpstr>黑体</vt:lpstr>
      <vt:lpstr>Calibri</vt:lpstr>
      <vt:lpstr>Calibri Light</vt:lpstr>
      <vt:lpstr>Office 主题</vt:lpstr>
      <vt:lpstr>1_Office 主题</vt:lpstr>
      <vt:lpstr>时钟（整点）</vt:lpstr>
      <vt:lpstr>时钟（半点）</vt:lpstr>
      <vt:lpstr>郁闷的小熊</vt:lpstr>
      <vt:lpstr>生日聚会时间表</vt:lpstr>
      <vt:lpstr>7:00起床</vt:lpstr>
      <vt:lpstr>8:00吃早饭</vt:lpstr>
      <vt:lpstr>8:30和小伙伴一起画画</vt:lpstr>
      <vt:lpstr>9:30草地游戏</vt:lpstr>
      <vt:lpstr>11:30中餐 吃蛋糕</vt:lpstr>
      <vt:lpstr>12:30午睡</vt:lpstr>
      <vt:lpstr>现在是几点？</vt:lpstr>
      <vt:lpstr>现在几点？</vt:lpstr>
      <vt:lpstr>生活中的钟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5</cp:revision>
  <dcterms:created xsi:type="dcterms:W3CDTF">2015-05-05T08:02:00Z</dcterms:created>
  <dcterms:modified xsi:type="dcterms:W3CDTF">2024-02-18T08:44:18Z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A34B5153488F468AA3656216B437136A_12</vt:lpwstr>
  </property>
</Properties>
</file>