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mp3" ContentType="audio/mp3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69" d="100"/>
          <a:sy n="69" d="100"/>
        </p:scale>
        <p:origin x="-138" y="-102"/>
      </p:cViewPr>
      <p:guideLst>
        <p:guide orient="horz" pos="2160"/>
        <p:guide pos="2880"/>
      </p:guideLst>
    </p:cSldViewPr>
  </p:slide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viewProps" Target="viewProps.xml"/><Relationship Id="rId8" Type="http://schemas.openxmlformats.org/officeDocument/2006/relationships/presProps" Target="presProps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 indent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1026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lvl="0" indent="-342900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-285750"/>
            <a:r>
              <a:rPr lang="zh-CN" altLang="en-US"/>
              <a:t>第二级</a:t>
            </a:r>
            <a:endParaRPr lang="zh-CN" altLang="en-US"/>
          </a:p>
          <a:p>
            <a:pPr lvl="2" indent="-228600"/>
            <a:r>
              <a:rPr lang="zh-CN" altLang="en-US"/>
              <a:t>第三级</a:t>
            </a:r>
            <a:endParaRPr lang="zh-CN" altLang="en-US"/>
          </a:p>
          <a:p>
            <a:pPr lvl="3" indent="-228600"/>
            <a:r>
              <a:rPr lang="zh-CN" altLang="en-US"/>
              <a:t>第四级</a:t>
            </a:r>
            <a:endParaRPr lang="zh-CN" altLang="en-US"/>
          </a:p>
          <a:p>
            <a:pPr lvl="4" indent="-22860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endParaRPr lang="zh-CN" altLang="en-US" strike="noStrike" noProof="1"/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zh-CN" strike="noStrike" noProof="1"/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4.png"/><Relationship Id="rId3" Type="http://schemas.microsoft.com/office/2007/relationships/media" Target="../media/media1.mp3"/><Relationship Id="rId2" Type="http://schemas.openxmlformats.org/officeDocument/2006/relationships/audio" Target="../media/media1.mp3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4.png"/><Relationship Id="rId3" Type="http://schemas.microsoft.com/office/2007/relationships/media" Target="../media/media1.mp3"/><Relationship Id="rId2" Type="http://schemas.openxmlformats.org/officeDocument/2006/relationships/audio" Target="../media/media1.mp3"/><Relationship Id="rId1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4.png"/><Relationship Id="rId3" Type="http://schemas.microsoft.com/office/2007/relationships/media" Target="../media/media1.mp3"/><Relationship Id="rId2" Type="http://schemas.openxmlformats.org/officeDocument/2006/relationships/audio" Target="../media/media1.mp3"/><Relationship Id="rId1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9" name="标题 3073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ctr" anchorCtr="0"/>
          <a:p>
            <a:pPr defTabSz="914400">
              <a:buClrTx/>
              <a:buSzTx/>
              <a:buFontTx/>
              <a:buNone/>
            </a:pPr>
            <a:endParaRPr lang="zh-CN" altLang="en-US" sz="4400" kern="1200" baseline="0">
              <a:latin typeface="+mj-lt"/>
              <a:ea typeface="+mj-ea"/>
              <a:cs typeface="+mj-cs"/>
            </a:endParaRPr>
          </a:p>
        </p:txBody>
      </p:sp>
      <p:sp>
        <p:nvSpPr>
          <p:cNvPr id="2050" name="副标题 3074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 anchor="t" anchorCtr="0"/>
          <a:p>
            <a:pPr defTabSz="914400">
              <a:buClrTx/>
              <a:buSzTx/>
              <a:buFontTx/>
            </a:pPr>
            <a:endParaRPr lang="zh-CN" altLang="en-US" sz="3200" kern="1200" baseline="0">
              <a:latin typeface="+mn-lt"/>
              <a:ea typeface="+mn-ea"/>
              <a:cs typeface="+mn-cs"/>
            </a:endParaRPr>
          </a:p>
        </p:txBody>
      </p:sp>
      <p:pic>
        <p:nvPicPr>
          <p:cNvPr id="2051" name="图片 1" descr="timg (5)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33337" y="-11112"/>
            <a:ext cx="9231312" cy="69230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3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p>
            <a:endParaRPr lang="zh-CN" altLang="en-US"/>
          </a:p>
        </p:txBody>
      </p:sp>
      <p:pic>
        <p:nvPicPr>
          <p:cNvPr id="3074" name="内容占位符 3" descr="timg (3)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-63500" y="-138112"/>
            <a:ext cx="10271125" cy="7704137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7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p>
            <a:endParaRPr lang="zh-CN" altLang="en-US"/>
          </a:p>
        </p:txBody>
      </p:sp>
      <p:pic>
        <p:nvPicPr>
          <p:cNvPr id="4098" name="内容占位符 3" descr="timg (4)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0" y="-17145"/>
            <a:ext cx="9429750" cy="6953250"/>
          </a:xfrm>
        </p:spPr>
      </p:pic>
      <p:pic>
        <p:nvPicPr>
          <p:cNvPr id="2" name="第七周音乐：小鸡出壳">
            <a:hlinkClick r:id="" action="ppaction://media"/>
          </p:cNvPr>
          <p:cNvPicPr/>
          <p:nvPr>
            <a:audioFile r:link="rId2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67360" y="5373370"/>
            <a:ext cx="789940" cy="6565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" dur="3134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1">
                  <p:stCondLst>
                    <p:cond delay="indefinite"/>
                  </p:stCondLst>
                  <p:endCondLst>
                    <p:cond evt="onStopAudio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1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p>
            <a:endParaRPr lang="zh-CN" altLang="en-US"/>
          </a:p>
        </p:txBody>
      </p:sp>
      <p:pic>
        <p:nvPicPr>
          <p:cNvPr id="5122" name="内容占位符 5" descr="timg (2)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1359853" y="404495"/>
            <a:ext cx="6424612" cy="6283325"/>
          </a:xfrm>
        </p:spPr>
      </p:pic>
      <p:sp>
        <p:nvSpPr>
          <p:cNvPr id="2" name="椭圆 1"/>
          <p:cNvSpPr/>
          <p:nvPr/>
        </p:nvSpPr>
        <p:spPr>
          <a:xfrm>
            <a:off x="3347720" y="1412875"/>
            <a:ext cx="636905" cy="643255"/>
          </a:xfrm>
          <a:prstGeom prst="ellipse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5723890" y="2875280"/>
            <a:ext cx="2179320" cy="802640"/>
          </a:xfrm>
          <a:prstGeom prst="ellipse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1187450" y="4725035"/>
            <a:ext cx="635000" cy="643255"/>
          </a:xfrm>
          <a:prstGeom prst="ellipse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3851910" y="4653280"/>
            <a:ext cx="636905" cy="643255"/>
          </a:xfrm>
          <a:prstGeom prst="ellipse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5219700" y="3860800"/>
            <a:ext cx="2808605" cy="252031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5509895" y="908685"/>
            <a:ext cx="2808605" cy="282765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1187450" y="3789045"/>
            <a:ext cx="3399155" cy="252031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10" name="第七周音乐：小鸡出壳">
            <a:hlinkClick r:id="" action="ppaction://media"/>
          </p:cNvPr>
          <p:cNvPicPr/>
          <p:nvPr>
            <a:audioFile r:link="rId2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36830" y="5876925"/>
            <a:ext cx="789940" cy="6565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38" dur="31346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39" fill="hold" display="1">
                  <p:stCondLst>
                    <p:cond delay="indefinite"/>
                  </p:stCondLst>
                  <p:endCondLst>
                    <p:cond evt="onStopAudio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 bldLvl="0" animBg="1"/>
      <p:bldP spid="3" grpId="0" animBg="1"/>
      <p:bldP spid="4" grpId="0" animBg="1"/>
      <p:bldP spid="5" grpId="0" animBg="1"/>
      <p:bldP spid="7" grpId="0" animBg="1"/>
      <p:bldP spid="8" grpId="0" bldLvl="0" animBg="1"/>
      <p:bldP spid="9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5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p>
            <a:endParaRPr lang="zh-CN" altLang="en-US"/>
          </a:p>
        </p:txBody>
      </p:sp>
      <p:pic>
        <p:nvPicPr>
          <p:cNvPr id="6146" name="内容占位符 3" descr="2531170_124412812234_2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-396875" y="0"/>
            <a:ext cx="9547225" cy="7107238"/>
          </a:xfrm>
        </p:spPr>
      </p:pic>
      <p:pic>
        <p:nvPicPr>
          <p:cNvPr id="2" name="第七周音乐：小鸡出壳">
            <a:hlinkClick r:id="" action="ppaction://media"/>
          </p:cNvPr>
          <p:cNvPicPr/>
          <p:nvPr>
            <a:audioFile r:link="rId2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322580" y="5661025"/>
            <a:ext cx="789940" cy="6565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" dur="3134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1">
                  <p:stCondLst>
                    <p:cond delay="indefinite"/>
                  </p:stCondLst>
                  <p:endCondLst>
                    <p:cond evt="onStopAudio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WPS 演示</Application>
  <PresentationFormat/>
  <Paragraphs>0</Paragraphs>
  <Slides>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12" baseType="lpstr">
      <vt:lpstr>Arial</vt:lpstr>
      <vt:lpstr>宋体</vt:lpstr>
      <vt:lpstr>Wingdings</vt:lpstr>
      <vt:lpstr>微软雅黑</vt:lpstr>
      <vt:lpstr>Arial Unicode MS</vt:lpstr>
      <vt:lpstr>Calibri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voice.</cp:lastModifiedBy>
  <cp:revision>2</cp:revision>
  <dcterms:created xsi:type="dcterms:W3CDTF">2017-06-14T02:14:00Z</dcterms:created>
  <dcterms:modified xsi:type="dcterms:W3CDTF">2025-04-11T06:02:31Z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2052-12.1.0.20784</vt:lpwstr>
  </property>
  <property fmtid="{D5CDD505-2E9C-101B-9397-08002B2CF9AE}" pid="3" name="ICV">
    <vt:lpwstr>8517BAE6571A4A2392EEF5BDDE92E2C0_12</vt:lpwstr>
  </property>
</Properties>
</file>