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3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13970"/>
            <a:ext cx="12169775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3678(20250406-11514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27940"/>
            <a:ext cx="12048490" cy="6802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10422161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90" y="0"/>
            <a:ext cx="12282170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截图_20210422161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0"/>
            <a:ext cx="12186285" cy="686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截图_20210422161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" y="0"/>
            <a:ext cx="122739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截图_20210422161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0"/>
            <a:ext cx="1218565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截图_202104221615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5240"/>
            <a:ext cx="12176760" cy="6828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微信截图_20210422161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0"/>
            <a:ext cx="12137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截图_202104221616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1905"/>
            <a:ext cx="12240895" cy="6854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3681"/>
          <p:cNvPicPr>
            <a:picLocks noChangeAspect="1"/>
          </p:cNvPicPr>
          <p:nvPr/>
        </p:nvPicPr>
        <p:blipFill>
          <a:blip r:embed="rId1"/>
          <a:srcRect b="71012"/>
          <a:stretch>
            <a:fillRect/>
          </a:stretch>
        </p:blipFill>
        <p:spPr>
          <a:xfrm>
            <a:off x="1663065" y="97155"/>
            <a:ext cx="7446010" cy="1885315"/>
          </a:xfrm>
          <a:prstGeom prst="rect">
            <a:avLst/>
          </a:prstGeom>
        </p:spPr>
      </p:pic>
      <p:pic>
        <p:nvPicPr>
          <p:cNvPr id="4" name="图片 3" descr="IMG_3681"/>
          <p:cNvPicPr>
            <a:picLocks noChangeAspect="1"/>
          </p:cNvPicPr>
          <p:nvPr/>
        </p:nvPicPr>
        <p:blipFill>
          <a:blip r:embed="rId1"/>
          <a:srcRect t="28277" b="46843"/>
          <a:stretch>
            <a:fillRect/>
          </a:stretch>
        </p:blipFill>
        <p:spPr>
          <a:xfrm>
            <a:off x="1577975" y="1850390"/>
            <a:ext cx="7616190" cy="1555115"/>
          </a:xfrm>
          <a:prstGeom prst="rect">
            <a:avLst/>
          </a:prstGeom>
        </p:spPr>
      </p:pic>
      <p:pic>
        <p:nvPicPr>
          <p:cNvPr id="6" name="图片 5" descr="IMG_3681"/>
          <p:cNvPicPr>
            <a:picLocks noChangeAspect="1"/>
          </p:cNvPicPr>
          <p:nvPr/>
        </p:nvPicPr>
        <p:blipFill>
          <a:blip r:embed="rId1"/>
          <a:srcRect t="52595"/>
          <a:stretch>
            <a:fillRect/>
          </a:stretch>
        </p:blipFill>
        <p:spPr>
          <a:xfrm>
            <a:off x="1663065" y="3405505"/>
            <a:ext cx="7446010" cy="3336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啾你肥脸</cp:lastModifiedBy>
  <cp:revision>3</cp:revision>
  <dcterms:created xsi:type="dcterms:W3CDTF">2021-04-22T08:17:00Z</dcterms:created>
  <dcterms:modified xsi:type="dcterms:W3CDTF">2025-04-06T03:57:06Z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BFDCB210495540B59673E6FDDFD3CA33</vt:lpwstr>
  </property>
  <property fmtid="{D5CDD505-2E9C-101B-9397-08002B2CF9AE}" pid="3" name="KSOProductBuildVer">
    <vt:lpwstr>2052-11.8.2.8506</vt:lpwstr>
  </property>
</Properties>
</file>