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2" r:id="rId5"/>
    <p:sldId id="295" r:id="rId6"/>
    <p:sldId id="297" r:id="rId7"/>
    <p:sldId id="298" r:id="rId8"/>
    <p:sldId id="296" r:id="rId9"/>
    <p:sldId id="300" r:id="rId10"/>
    <p:sldId id="299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14" y="372"/>
      </p:cViewPr>
      <p:guideLst>
        <p:guide orient="horz" pos="4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4AB3F-95B1-4E88-8B47-BE1333302E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37DDD-E96F-44D2-AC05-13E892FDA8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B175-E165-4E19-ACA5-56BAD0FF3F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                                                                                                                                屈老师工作室原创设计 网址：kj.qulaoshi.com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屈老师课件网  </a:t>
            </a:r>
            <a:r>
              <a:rPr lang="en-US" altLang="zh-CN" smtClean="0"/>
              <a:t>kj.qulaoshi.com</a:t>
            </a:r>
            <a:endParaRPr lang="zh-CN" altLang="en-US" dirty="0"/>
          </a:p>
        </p:txBody>
      </p:sp>
      <p:sp>
        <p:nvSpPr>
          <p:cNvPr id="5" name="Slide Number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印章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41" y="4412342"/>
            <a:ext cx="2191659" cy="2191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60286-398E-4497-9ECE-FCA474D1C2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      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屈老师课件网  </a:t>
            </a:r>
            <a:r>
              <a:rPr lang="en-US" altLang="zh-CN" smtClean="0"/>
              <a:t>kj.qulaoshi.com</a:t>
            </a:r>
            <a:endParaRPr lang="zh-CN" altLang="en-US" dirty="0"/>
          </a:p>
        </p:txBody>
      </p:sp>
      <p:sp>
        <p:nvSpPr>
          <p:cNvPr id="6" name="Slide Number Placeholder 5                                                                                                                          屈老师工作室原创设计 网址：kj.qulaoshi.com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A38C-0DF1-4BE2-BC10-AD583DE7D4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6" Type="http://schemas.openxmlformats.org/officeDocument/2006/relationships/slideLayout" Target="../slideLayouts/slideLayout7.xml"/><Relationship Id="rId15" Type="http://schemas.openxmlformats.org/officeDocument/2006/relationships/audio" Target="../media/audio1.wav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4.png"/><Relationship Id="rId7" Type="http://schemas.openxmlformats.org/officeDocument/2006/relationships/image" Target="../media/image4.png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15.png"/><Relationship Id="rId7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10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.wav"/><Relationship Id="rId7" Type="http://schemas.openxmlformats.org/officeDocument/2006/relationships/image" Target="../media/image14.png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.wav"/><Relationship Id="rId7" Type="http://schemas.openxmlformats.org/officeDocument/2006/relationships/image" Target="../media/image16.png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7" Type="http://schemas.openxmlformats.org/officeDocument/2006/relationships/slideLayout" Target="../slideLayouts/slideLayout7.xml"/><Relationship Id="rId16" Type="http://schemas.openxmlformats.org/officeDocument/2006/relationships/audio" Target="../media/audio1.wav"/><Relationship Id="rId15" Type="http://schemas.openxmlformats.org/officeDocument/2006/relationships/image" Target="../media/image19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_QLS             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2541180" y="2459504"/>
            <a:ext cx="71096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0" b="1" spc="1500" dirty="0"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100000">
                      <a:srgbClr val="FF3399"/>
                    </a:gs>
                  </a:gsLst>
                  <a:lin ang="16200000" scaled="1"/>
                  <a:tileRect/>
                </a:gra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娃娃超市</a:t>
            </a:r>
            <a:endParaRPr lang="zh-CN" altLang="en-US" sz="12000" b="1" spc="1500" dirty="0"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100000">
                    <a:srgbClr val="FF3399"/>
                  </a:gs>
                </a:gsLst>
                <a:lin ang="16200000" scaled="1"/>
                <a:tileRect/>
              </a:gra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领域_QLS             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979272" y="1322603"/>
            <a:ext cx="2108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>
                <a:effectLst>
                  <a:glow rad="127000">
                    <a:schemeClr val="bg1"/>
                  </a:glow>
                </a:effectLst>
              </a:rPr>
              <a:t>小班数学活动</a:t>
            </a:r>
            <a:endParaRPr lang="zh-CN" altLang="en-US" sz="2500" b="1" dirty="0">
              <a:effectLst>
                <a:glow rad="127000">
                  <a:schemeClr val="bg1"/>
                </a:glow>
              </a:effectLst>
            </a:endParaRPr>
          </a:p>
        </p:txBody>
      </p:sp>
      <p:grpSp>
        <p:nvGrpSpPr>
          <p:cNvPr id="6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1403510" y="4398496"/>
            <a:ext cx="1489319" cy="1892512"/>
            <a:chOff x="3219359" y="614415"/>
            <a:chExt cx="1295824" cy="1633392"/>
          </a:xfrm>
        </p:grpSpPr>
        <p:sp>
          <p:nvSpPr>
            <p:cNvPr id="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19359" y="614415"/>
              <a:ext cx="1295824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4" name="chimes.wav"/>
          </p:stSnd>
        </p:sndAc>
      </p:transition>
    </mc:Choice>
    <mc:Fallback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t="-11000" r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4091563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grpSp>
        <p:nvGrpSpPr>
          <p:cNvPr id="6" name="柜子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2767272" y="0"/>
            <a:ext cx="6681663" cy="6377606"/>
            <a:chOff x="3289051" y="686932"/>
            <a:chExt cx="1695464" cy="1336309"/>
          </a:xfrm>
        </p:grpSpPr>
        <p:sp>
          <p:nvSpPr>
            <p:cNvPr id="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380315"/>
              <a:ext cx="601223" cy="30105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" t="-30938" r="-173" b="1926"/>
            <a:stretch>
              <a:fillRect/>
            </a:stretch>
          </p:blipFill>
          <p:spPr>
            <a:xfrm>
              <a:off x="3289051" y="686932"/>
              <a:ext cx="1695464" cy="13363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牌子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4633912" y="-111865"/>
            <a:ext cx="2812540" cy="1394565"/>
            <a:chOff x="3411188" y="630129"/>
            <a:chExt cx="1665848" cy="1633392"/>
          </a:xfrm>
        </p:grpSpPr>
        <p:sp>
          <p:nvSpPr>
            <p:cNvPr id="10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268564"/>
              <a:ext cx="752403" cy="41280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188" y="630129"/>
              <a:ext cx="1665848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5099673" y="433221"/>
            <a:ext cx="216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600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娃娃超市</a:t>
            </a:r>
            <a:endParaRPr lang="zh-CN" altLang="en-US" sz="3200" b="1" spc="600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6335734">
            <a:off x="3729755" y="1880629"/>
            <a:ext cx="1260081" cy="1601214"/>
            <a:chOff x="3219359" y="614415"/>
            <a:chExt cx="1295824" cy="1633392"/>
          </a:xfrm>
        </p:grpSpPr>
        <p:sp>
          <p:nvSpPr>
            <p:cNvPr id="1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359" y="614415"/>
              <a:ext cx="1295824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5126311">
            <a:off x="5394448" y="2338407"/>
            <a:ext cx="441115" cy="1185994"/>
            <a:chOff x="3564290" y="614415"/>
            <a:chExt cx="605960" cy="1633392"/>
          </a:xfrm>
        </p:grpSpPr>
        <p:sp>
          <p:nvSpPr>
            <p:cNvPr id="1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290" y="614415"/>
              <a:ext cx="605960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2655270">
            <a:off x="3723519" y="5331650"/>
            <a:ext cx="1154444" cy="770228"/>
            <a:chOff x="3813852" y="1560255"/>
            <a:chExt cx="158868" cy="197503"/>
          </a:xfrm>
        </p:grpSpPr>
        <p:sp>
          <p:nvSpPr>
            <p:cNvPr id="23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rot="16298088" flipV="1">
              <a:off x="3821563" y="1703569"/>
              <a:ext cx="100261" cy="8117"/>
            </a:xfrm>
            <a:prstGeom prst="rect">
              <a:avLst/>
            </a:prstGeom>
            <a:blipFill dpi="0" rotWithShape="1">
              <a:blip r:embed="rId3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852" y="1560255"/>
              <a:ext cx="158868" cy="195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6438069">
            <a:off x="7303206" y="4025986"/>
            <a:ext cx="859099" cy="1091677"/>
            <a:chOff x="3219359" y="614415"/>
            <a:chExt cx="1295824" cy="1633392"/>
          </a:xfrm>
        </p:grpSpPr>
        <p:sp>
          <p:nvSpPr>
            <p:cNvPr id="32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3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359" y="614415"/>
              <a:ext cx="1295824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4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5400000">
            <a:off x="7520493" y="5206775"/>
            <a:ext cx="300744" cy="808588"/>
            <a:chOff x="3564290" y="614415"/>
            <a:chExt cx="605960" cy="1633392"/>
          </a:xfrm>
        </p:grpSpPr>
        <p:sp>
          <p:nvSpPr>
            <p:cNvPr id="3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290" y="614415"/>
              <a:ext cx="605960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2268759">
            <a:off x="5410987" y="4091489"/>
            <a:ext cx="787079" cy="525127"/>
            <a:chOff x="3813852" y="1560255"/>
            <a:chExt cx="158868" cy="197503"/>
          </a:xfrm>
        </p:grpSpPr>
        <p:sp>
          <p:nvSpPr>
            <p:cNvPr id="38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rot="16298088" flipV="1">
              <a:off x="3821563" y="1703569"/>
              <a:ext cx="100261" cy="8117"/>
            </a:xfrm>
            <a:prstGeom prst="rect">
              <a:avLst/>
            </a:prstGeom>
            <a:blipFill dpi="0" rotWithShape="1">
              <a:blip r:embed="rId3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852" y="1560255"/>
              <a:ext cx="158868" cy="195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6386600">
            <a:off x="4049382" y="3757019"/>
            <a:ext cx="620825" cy="788897"/>
            <a:chOff x="3219359" y="614415"/>
            <a:chExt cx="1295824" cy="1633392"/>
          </a:xfrm>
        </p:grpSpPr>
        <p:sp>
          <p:nvSpPr>
            <p:cNvPr id="41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359" y="614415"/>
              <a:ext cx="1295824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6973622">
            <a:off x="5701609" y="5484798"/>
            <a:ext cx="217331" cy="584323"/>
            <a:chOff x="3564290" y="614415"/>
            <a:chExt cx="605960" cy="1633392"/>
          </a:xfrm>
        </p:grpSpPr>
        <p:sp>
          <p:nvSpPr>
            <p:cNvPr id="4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290" y="614415"/>
              <a:ext cx="605960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21394679">
            <a:off x="6824386" y="2837297"/>
            <a:ext cx="568779" cy="379481"/>
            <a:chOff x="3813852" y="1560255"/>
            <a:chExt cx="158868" cy="197503"/>
          </a:xfrm>
        </p:grpSpPr>
        <p:sp>
          <p:nvSpPr>
            <p:cNvPr id="4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rot="16298088" flipV="1">
              <a:off x="3821563" y="1703569"/>
              <a:ext cx="100261" cy="8117"/>
            </a:xfrm>
            <a:prstGeom prst="rect">
              <a:avLst/>
            </a:prstGeom>
            <a:blipFill dpi="0" rotWithShape="1">
              <a:blip r:embed="rId3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852" y="1560255"/>
              <a:ext cx="158868" cy="195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5" name="chimes.wav"/>
          </p:stSnd>
        </p:sndAc>
      </p:transition>
    </mc:Choice>
    <mc:Fallback>
      <p:transition spd="slow">
        <p:blinds dir="vert"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t="-11000" r="-3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柜子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324657" y="584200"/>
            <a:ext cx="5695084" cy="3157224"/>
            <a:chOff x="3289051" y="947091"/>
            <a:chExt cx="1695464" cy="776138"/>
          </a:xfrm>
        </p:grpSpPr>
        <p:sp>
          <p:nvSpPr>
            <p:cNvPr id="4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380315"/>
              <a:ext cx="601223" cy="30105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" t="112" r="-173" b="30890"/>
            <a:stretch>
              <a:fillRect/>
            </a:stretch>
          </p:blipFill>
          <p:spPr>
            <a:xfrm>
              <a:off x="3289051" y="947091"/>
              <a:ext cx="1695464" cy="7761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12" y="4695653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sp>
        <p:nvSpPr>
          <p:cNvPr id="46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318742" y="135542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endParaRPr lang="zh-CN" altLang="en-US" sz="28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318742" y="27778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endParaRPr lang="zh-CN" altLang="en-US" sz="28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862481" y="4351511"/>
            <a:ext cx="1260081" cy="1601214"/>
            <a:chOff x="3219359" y="614415"/>
            <a:chExt cx="1295824" cy="1633392"/>
          </a:xfrm>
        </p:grpSpPr>
        <p:sp>
          <p:nvSpPr>
            <p:cNvPr id="1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359" y="614415"/>
              <a:ext cx="1295824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50866">
            <a:off x="7211984" y="5120174"/>
            <a:ext cx="620825" cy="788897"/>
            <a:chOff x="3219359" y="614415"/>
            <a:chExt cx="1295824" cy="1633392"/>
          </a:xfrm>
        </p:grpSpPr>
        <p:sp>
          <p:nvSpPr>
            <p:cNvPr id="20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359" y="614415"/>
              <a:ext cx="1295824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7" name="chimes.wav"/>
          </p:stSnd>
        </p:sndAc>
      </p:transition>
    </mc:Choice>
    <mc:Fallback>
      <p:transition spd="slow">
        <p:blinds dir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02839 -0.53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-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2306 -0.378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t="-11000" r="-3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柜子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248458" y="584200"/>
            <a:ext cx="5695084" cy="3157224"/>
            <a:chOff x="3289051" y="947091"/>
            <a:chExt cx="1695464" cy="776138"/>
          </a:xfrm>
        </p:grpSpPr>
        <p:sp>
          <p:nvSpPr>
            <p:cNvPr id="4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380315"/>
              <a:ext cx="601223" cy="30105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" t="112" r="-173" b="30890"/>
            <a:stretch>
              <a:fillRect/>
            </a:stretch>
          </p:blipFill>
          <p:spPr>
            <a:xfrm>
              <a:off x="3289051" y="947091"/>
              <a:ext cx="1695464" cy="7761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3" y="4058726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sp>
        <p:nvSpPr>
          <p:cNvPr id="24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318742" y="135542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endParaRPr lang="zh-CN" altLang="en-US" sz="28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318742" y="27778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endParaRPr lang="zh-CN" altLang="en-US" sz="28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5229789" y="4910723"/>
            <a:ext cx="441115" cy="1185994"/>
            <a:chOff x="3564290" y="614415"/>
            <a:chExt cx="605960" cy="1633392"/>
          </a:xfrm>
        </p:grpSpPr>
        <p:sp>
          <p:nvSpPr>
            <p:cNvPr id="21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290" y="614415"/>
              <a:ext cx="605960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3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6800337" y="5393268"/>
            <a:ext cx="217331" cy="584323"/>
            <a:chOff x="3564290" y="614415"/>
            <a:chExt cx="605960" cy="1633392"/>
          </a:xfrm>
        </p:grpSpPr>
        <p:sp>
          <p:nvSpPr>
            <p:cNvPr id="28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290" y="614415"/>
              <a:ext cx="605960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0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969708" y="572163"/>
            <a:ext cx="1260081" cy="1601214"/>
            <a:chOff x="3219359" y="614415"/>
            <a:chExt cx="1295824" cy="1633392"/>
          </a:xfrm>
        </p:grpSpPr>
        <p:sp>
          <p:nvSpPr>
            <p:cNvPr id="32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3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359" y="614415"/>
              <a:ext cx="1295824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4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50866">
            <a:off x="4280432" y="2634120"/>
            <a:ext cx="620825" cy="788897"/>
            <a:chOff x="3219359" y="614415"/>
            <a:chExt cx="1295824" cy="1633392"/>
          </a:xfrm>
        </p:grpSpPr>
        <p:sp>
          <p:nvSpPr>
            <p:cNvPr id="3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359" y="614415"/>
              <a:ext cx="1295824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9" name="chimes.wav"/>
          </p:stSnd>
        </p:sndAc>
      </p:transition>
    </mc:Choice>
    <mc:Fallback>
      <p:transition spd="slow">
        <p:blinds dir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0.05169 -0.564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6667 -0.379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t="-11000" r="-3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柜子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248458" y="593725"/>
            <a:ext cx="5695084" cy="3157224"/>
            <a:chOff x="3289051" y="947091"/>
            <a:chExt cx="1695464" cy="776138"/>
          </a:xfrm>
        </p:grpSpPr>
        <p:sp>
          <p:nvSpPr>
            <p:cNvPr id="4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380315"/>
              <a:ext cx="601223" cy="30105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" t="112" r="-173" b="30890"/>
            <a:stretch>
              <a:fillRect/>
            </a:stretch>
          </p:blipFill>
          <p:spPr>
            <a:xfrm>
              <a:off x="3289051" y="947091"/>
              <a:ext cx="1695464" cy="7761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3" y="4705178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sp>
        <p:nvSpPr>
          <p:cNvPr id="24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318742" y="135542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endParaRPr lang="zh-CN" altLang="en-US" sz="28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3318742" y="27778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endParaRPr lang="zh-CN" altLang="en-US" sz="2800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969708" y="572163"/>
            <a:ext cx="1260081" cy="1601214"/>
            <a:chOff x="3219359" y="614415"/>
            <a:chExt cx="1295824" cy="1633392"/>
          </a:xfrm>
        </p:grpSpPr>
        <p:sp>
          <p:nvSpPr>
            <p:cNvPr id="33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359" y="614415"/>
              <a:ext cx="1295824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5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50866">
            <a:off x="4280432" y="2634120"/>
            <a:ext cx="620825" cy="788897"/>
            <a:chOff x="3219359" y="614415"/>
            <a:chExt cx="1295824" cy="1633392"/>
          </a:xfrm>
        </p:grpSpPr>
        <p:sp>
          <p:nvSpPr>
            <p:cNvPr id="36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359" y="614415"/>
              <a:ext cx="1295824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8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5875442" y="908354"/>
            <a:ext cx="441115" cy="1185994"/>
            <a:chOff x="3564290" y="614415"/>
            <a:chExt cx="605960" cy="1633392"/>
          </a:xfrm>
        </p:grpSpPr>
        <p:sp>
          <p:nvSpPr>
            <p:cNvPr id="42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290" y="614415"/>
              <a:ext cx="605960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5958409" y="2777868"/>
            <a:ext cx="217331" cy="584323"/>
            <a:chOff x="3564290" y="614415"/>
            <a:chExt cx="605960" cy="1633392"/>
          </a:xfrm>
        </p:grpSpPr>
        <p:sp>
          <p:nvSpPr>
            <p:cNvPr id="48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9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290" y="614415"/>
              <a:ext cx="605960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0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870795">
            <a:off x="4329838" y="5043963"/>
            <a:ext cx="1154444" cy="770228"/>
            <a:chOff x="3813852" y="1560255"/>
            <a:chExt cx="158868" cy="197503"/>
          </a:xfrm>
        </p:grpSpPr>
        <p:sp>
          <p:nvSpPr>
            <p:cNvPr id="51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rot="16298088" flipV="1">
              <a:off x="3821563" y="1703569"/>
              <a:ext cx="100261" cy="8117"/>
            </a:xfrm>
            <a:prstGeom prst="rect">
              <a:avLst/>
            </a:prstGeom>
            <a:blipFill dpi="0" rotWithShape="1">
              <a:blip r:embed="rId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2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852" y="1560255"/>
              <a:ext cx="158868" cy="195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904944">
            <a:off x="6936522" y="5369974"/>
            <a:ext cx="568779" cy="379481"/>
            <a:chOff x="3813852" y="1560255"/>
            <a:chExt cx="158868" cy="197503"/>
          </a:xfrm>
        </p:grpSpPr>
        <p:sp>
          <p:nvSpPr>
            <p:cNvPr id="5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rot="16298088" flipV="1">
              <a:off x="3821563" y="1703569"/>
              <a:ext cx="100261" cy="8117"/>
            </a:xfrm>
            <a:prstGeom prst="rect">
              <a:avLst/>
            </a:prstGeom>
            <a:blipFill dpi="0" rotWithShape="1">
              <a:blip r:embed="rId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852" y="1560255"/>
              <a:ext cx="158868" cy="195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1" name="chimes.wav"/>
          </p:stSnd>
        </p:sndAc>
      </p:transition>
    </mc:Choice>
    <mc:Fallback>
      <p:transition spd="slow">
        <p:blinds dir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20573 -0.51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02773 -0.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虚线形状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6200000">
            <a:off x="6018248" y="-161383"/>
            <a:ext cx="155503" cy="6983392"/>
            <a:chOff x="4930140" y="0"/>
            <a:chExt cx="45719" cy="6858000"/>
          </a:xfrm>
        </p:grpSpPr>
        <p:cxnSp>
          <p:nvCxnSpPr>
            <p:cNvPr id="32" name="直接连接符形状_QLS                                                                                                                   屈老师工作室原创设计 网址：kj.qulaoshi.com"/>
            <p:cNvCxnSpPr/>
            <p:nvPr/>
          </p:nvCxnSpPr>
          <p:spPr>
            <a:xfrm>
              <a:off x="4953000" y="0"/>
              <a:ext cx="0" cy="685800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rot="16200000">
              <a:off x="4793447" y="2848935"/>
              <a:ext cx="319106" cy="45719"/>
            </a:xfrm>
            <a:prstGeom prst="rect">
              <a:avLst/>
            </a:prstGeom>
            <a:blipFill dpi="0" rotWithShape="1">
              <a:blip r:embed="rId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0"/>
                  </a:schemeClr>
                </a:solidFill>
              </a:endParaRPr>
            </a:p>
          </p:txBody>
        </p:sp>
      </p:grpSp>
      <p:grpSp>
        <p:nvGrpSpPr>
          <p:cNvPr id="34" name="旗子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2604302" y="2208596"/>
            <a:ext cx="894457" cy="1080263"/>
            <a:chOff x="3488221" y="671797"/>
            <a:chExt cx="1352448" cy="1633392"/>
          </a:xfrm>
        </p:grpSpPr>
        <p:sp>
          <p:nvSpPr>
            <p:cNvPr id="3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flipV="1">
              <a:off x="3761337" y="1681369"/>
              <a:ext cx="480150" cy="11885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221" y="671797"/>
              <a:ext cx="1352448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4352753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sp>
        <p:nvSpPr>
          <p:cNvPr id="37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2396553" y="339032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endParaRPr lang="zh-CN" altLang="en-US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 flipH="1">
            <a:off x="9235027" y="3408063"/>
            <a:ext cx="35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endParaRPr lang="zh-CN" altLang="en-US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页码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273029" y="6270150"/>
            <a:ext cx="1689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/>
              <a:t>提示：点击物品自动移动。</a:t>
            </a:r>
            <a:endParaRPr lang="zh-CN" altLang="en-US" sz="1050" dirty="0"/>
          </a:p>
        </p:txBody>
      </p:sp>
      <p:grpSp>
        <p:nvGrpSpPr>
          <p:cNvPr id="43" name="1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8210760" y="4250051"/>
            <a:ext cx="1260081" cy="1601214"/>
            <a:chOff x="3219359" y="614415"/>
            <a:chExt cx="1295824" cy="1633392"/>
          </a:xfrm>
        </p:grpSpPr>
        <p:sp>
          <p:nvSpPr>
            <p:cNvPr id="4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359" y="614415"/>
              <a:ext cx="1295824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2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102285" y="4759588"/>
            <a:ext cx="859099" cy="1091677"/>
            <a:chOff x="3219359" y="614415"/>
            <a:chExt cx="1295824" cy="1633392"/>
          </a:xfrm>
        </p:grpSpPr>
        <p:sp>
          <p:nvSpPr>
            <p:cNvPr id="4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359" y="614415"/>
              <a:ext cx="1295824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9" name="3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5775659" y="5062368"/>
            <a:ext cx="620825" cy="788897"/>
            <a:chOff x="3219359" y="614415"/>
            <a:chExt cx="1295824" cy="1633392"/>
          </a:xfrm>
        </p:grpSpPr>
        <p:sp>
          <p:nvSpPr>
            <p:cNvPr id="50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1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359" y="614415"/>
              <a:ext cx="1295824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8" name="chimes.wav"/>
          </p:stSnd>
        </p:sndAc>
      </p:transition>
    </mc:Choice>
    <mc:Fallback>
      <p:transition spd="slow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36081 -0.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47" y="-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927 -0.354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4232 -0.364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虚线形状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6200000">
            <a:off x="6018248" y="-161383"/>
            <a:ext cx="155503" cy="6983392"/>
            <a:chOff x="4930140" y="0"/>
            <a:chExt cx="45719" cy="6858000"/>
          </a:xfrm>
        </p:grpSpPr>
        <p:cxnSp>
          <p:nvCxnSpPr>
            <p:cNvPr id="32" name="直接连接符形状_QLS                                                                                                                   屈老师工作室原创设计 网址：kj.qulaoshi.com"/>
            <p:cNvCxnSpPr/>
            <p:nvPr/>
          </p:nvCxnSpPr>
          <p:spPr>
            <a:xfrm>
              <a:off x="4953000" y="0"/>
              <a:ext cx="0" cy="685800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rot="16200000">
              <a:off x="4793447" y="2848935"/>
              <a:ext cx="319106" cy="45719"/>
            </a:xfrm>
            <a:prstGeom prst="rect">
              <a:avLst/>
            </a:prstGeom>
            <a:blipFill dpi="0" rotWithShape="1">
              <a:blip r:embed="rId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0"/>
                  </a:schemeClr>
                </a:solidFill>
              </a:endParaRPr>
            </a:p>
          </p:txBody>
        </p:sp>
      </p:grpSp>
      <p:grpSp>
        <p:nvGrpSpPr>
          <p:cNvPr id="34" name="旗子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2604302" y="2208596"/>
            <a:ext cx="894457" cy="1080263"/>
            <a:chOff x="3488221" y="671797"/>
            <a:chExt cx="1352448" cy="1633392"/>
          </a:xfrm>
        </p:grpSpPr>
        <p:sp>
          <p:nvSpPr>
            <p:cNvPr id="3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flipV="1">
              <a:off x="3761337" y="1681369"/>
              <a:ext cx="480150" cy="11885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221" y="671797"/>
              <a:ext cx="1352448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4352753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sp>
        <p:nvSpPr>
          <p:cNvPr id="37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2396553" y="339032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长</a:t>
            </a:r>
            <a:endParaRPr lang="zh-CN" altLang="en-US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 flipH="1">
            <a:off x="9235027" y="3408063"/>
            <a:ext cx="35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短</a:t>
            </a:r>
            <a:endParaRPr lang="zh-CN" altLang="en-US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页码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273029" y="6270150"/>
            <a:ext cx="1689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/>
              <a:t>提示：点击物品自动移动。</a:t>
            </a:r>
            <a:endParaRPr lang="zh-CN" altLang="en-US" sz="1050" dirty="0"/>
          </a:p>
        </p:txBody>
      </p:sp>
      <p:grpSp>
        <p:nvGrpSpPr>
          <p:cNvPr id="21" name="3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720898">
            <a:off x="5434201" y="4459065"/>
            <a:ext cx="1154444" cy="770228"/>
            <a:chOff x="3813852" y="1560255"/>
            <a:chExt cx="158868" cy="197503"/>
          </a:xfrm>
        </p:grpSpPr>
        <p:sp>
          <p:nvSpPr>
            <p:cNvPr id="22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rot="16298088" flipV="1">
              <a:off x="3821563" y="1703569"/>
              <a:ext cx="100261" cy="8117"/>
            </a:xfrm>
            <a:prstGeom prst="rect">
              <a:avLst/>
            </a:prstGeom>
            <a:blipFill dpi="0" rotWithShape="1">
              <a:blip r:embed="rId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852" y="1560255"/>
              <a:ext cx="158868" cy="195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2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955974">
            <a:off x="7882980" y="4578395"/>
            <a:ext cx="787079" cy="525127"/>
            <a:chOff x="3813852" y="1560255"/>
            <a:chExt cx="158868" cy="197503"/>
          </a:xfrm>
        </p:grpSpPr>
        <p:sp>
          <p:nvSpPr>
            <p:cNvPr id="2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rot="16298088" flipV="1">
              <a:off x="3821563" y="1703569"/>
              <a:ext cx="100261" cy="8117"/>
            </a:xfrm>
            <a:prstGeom prst="rect">
              <a:avLst/>
            </a:prstGeom>
            <a:blipFill dpi="0" rotWithShape="1">
              <a:blip r:embed="rId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852" y="1560255"/>
              <a:ext cx="158868" cy="195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1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698292">
            <a:off x="3563920" y="4649109"/>
            <a:ext cx="568779" cy="379481"/>
            <a:chOff x="3813852" y="1560255"/>
            <a:chExt cx="158868" cy="197503"/>
          </a:xfrm>
        </p:grpSpPr>
        <p:sp>
          <p:nvSpPr>
            <p:cNvPr id="28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rot="16298088" flipV="1">
              <a:off x="3821563" y="1703569"/>
              <a:ext cx="100261" cy="8117"/>
            </a:xfrm>
            <a:prstGeom prst="rect">
              <a:avLst/>
            </a:prstGeom>
            <a:blipFill dpi="0" rotWithShape="1">
              <a:blip r:embed="rId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852" y="1560255"/>
              <a:ext cx="158868" cy="195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8" name="chimes.wav"/>
          </p:stSnd>
        </p:sndAc>
      </p:transition>
    </mc:Choice>
    <mc:Fallback>
      <p:transition spd="slow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3581 -0.2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37006 -0.231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15795 -0.231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t="-11000" r="-3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柜子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192640" y="1439480"/>
            <a:ext cx="5695084" cy="4898692"/>
            <a:chOff x="3289051" y="947091"/>
            <a:chExt cx="1695464" cy="1118300"/>
          </a:xfrm>
        </p:grpSpPr>
        <p:sp>
          <p:nvSpPr>
            <p:cNvPr id="4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380315"/>
              <a:ext cx="601223" cy="30105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" t="112" r="-173" b="472"/>
            <a:stretch>
              <a:fillRect/>
            </a:stretch>
          </p:blipFill>
          <p:spPr>
            <a:xfrm>
              <a:off x="3289051" y="947091"/>
              <a:ext cx="1695464" cy="1118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图片 1_QLS                                                                                                                                屈老师工作室原创设计 网址：kj.qulaosh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95" y="4640721"/>
            <a:ext cx="2924175" cy="723900"/>
          </a:xfrm>
          <a:prstGeom prst="rect">
            <a:avLst/>
          </a:prstGeom>
          <a:ln>
            <a:noFill/>
          </a:ln>
          <a:effectLst>
            <a:glow rad="12700">
              <a:srgbClr val="FF0000">
                <a:alpha val="0"/>
              </a:srgbClr>
            </a:glow>
          </a:effectLst>
        </p:spPr>
      </p:pic>
      <p:grpSp>
        <p:nvGrpSpPr>
          <p:cNvPr id="24" name="牌子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4633912" y="-111865"/>
            <a:ext cx="2812540" cy="1394565"/>
            <a:chOff x="3411188" y="630129"/>
            <a:chExt cx="1665848" cy="1633392"/>
          </a:xfrm>
        </p:grpSpPr>
        <p:sp>
          <p:nvSpPr>
            <p:cNvPr id="31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268564"/>
              <a:ext cx="752403" cy="412806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188" y="630129"/>
              <a:ext cx="1665848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5099673" y="433221"/>
            <a:ext cx="216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600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娃娃超市</a:t>
            </a:r>
            <a:endParaRPr lang="zh-CN" altLang="en-US" sz="3200" b="1" spc="600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4235621" y="1539297"/>
            <a:ext cx="1260081" cy="1601214"/>
            <a:chOff x="3219359" y="614415"/>
            <a:chExt cx="1295824" cy="1633392"/>
          </a:xfrm>
        </p:grpSpPr>
        <p:sp>
          <p:nvSpPr>
            <p:cNvPr id="3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359" y="614415"/>
              <a:ext cx="1295824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4558493" y="3325514"/>
            <a:ext cx="441115" cy="1185994"/>
            <a:chOff x="3564290" y="614415"/>
            <a:chExt cx="605960" cy="1633392"/>
          </a:xfrm>
        </p:grpSpPr>
        <p:sp>
          <p:nvSpPr>
            <p:cNvPr id="38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290" y="614415"/>
              <a:ext cx="605960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554639">
            <a:off x="4210607" y="5216185"/>
            <a:ext cx="1154444" cy="770228"/>
            <a:chOff x="3813852" y="1560255"/>
            <a:chExt cx="158868" cy="197503"/>
          </a:xfrm>
        </p:grpSpPr>
        <p:sp>
          <p:nvSpPr>
            <p:cNvPr id="4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rot="16298088" flipV="1">
              <a:off x="3821563" y="1703569"/>
              <a:ext cx="100261" cy="8117"/>
            </a:xfrm>
            <a:prstGeom prst="rect">
              <a:avLst/>
            </a:prstGeom>
            <a:blipFill dpi="0" rotWithShape="1">
              <a:blip r:embed="rId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852" y="1560255"/>
              <a:ext cx="158868" cy="195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9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5818914" y="2039393"/>
            <a:ext cx="859099" cy="1091677"/>
            <a:chOff x="3219359" y="614415"/>
            <a:chExt cx="1295824" cy="1633392"/>
          </a:xfrm>
        </p:grpSpPr>
        <p:sp>
          <p:nvSpPr>
            <p:cNvPr id="50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1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359" y="614415"/>
              <a:ext cx="1295824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6064381" y="3722063"/>
            <a:ext cx="300744" cy="808588"/>
            <a:chOff x="3564290" y="614415"/>
            <a:chExt cx="605960" cy="1633392"/>
          </a:xfrm>
        </p:grpSpPr>
        <p:sp>
          <p:nvSpPr>
            <p:cNvPr id="53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4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290" y="614415"/>
              <a:ext cx="605960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5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2043547">
            <a:off x="5693742" y="5358632"/>
            <a:ext cx="787079" cy="525127"/>
            <a:chOff x="3813852" y="1560255"/>
            <a:chExt cx="158868" cy="197503"/>
          </a:xfrm>
        </p:grpSpPr>
        <p:sp>
          <p:nvSpPr>
            <p:cNvPr id="56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rot="16298088" flipV="1">
              <a:off x="3821563" y="1703569"/>
              <a:ext cx="100261" cy="8117"/>
            </a:xfrm>
            <a:prstGeom prst="rect">
              <a:avLst/>
            </a:prstGeom>
            <a:blipFill dpi="0" rotWithShape="1">
              <a:blip r:embed="rId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7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852" y="1560255"/>
              <a:ext cx="158868" cy="195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8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50866">
            <a:off x="7199116" y="2290847"/>
            <a:ext cx="620825" cy="788897"/>
            <a:chOff x="3219359" y="614415"/>
            <a:chExt cx="1295824" cy="1633392"/>
          </a:xfrm>
        </p:grpSpPr>
        <p:sp>
          <p:nvSpPr>
            <p:cNvPr id="59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0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359" y="614415"/>
              <a:ext cx="1295824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1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7436541" y="3888826"/>
            <a:ext cx="217331" cy="584323"/>
            <a:chOff x="3564290" y="614415"/>
            <a:chExt cx="605960" cy="1633392"/>
          </a:xfrm>
        </p:grpSpPr>
        <p:sp>
          <p:nvSpPr>
            <p:cNvPr id="62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3761336" y="1582274"/>
              <a:ext cx="352545" cy="9909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3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290" y="614415"/>
              <a:ext cx="605960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物品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2298882">
            <a:off x="7270726" y="5429380"/>
            <a:ext cx="568779" cy="379481"/>
            <a:chOff x="3813852" y="1560255"/>
            <a:chExt cx="158868" cy="197503"/>
          </a:xfrm>
        </p:grpSpPr>
        <p:sp>
          <p:nvSpPr>
            <p:cNvPr id="6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rot="16298088" flipV="1">
              <a:off x="3821563" y="1703569"/>
              <a:ext cx="100261" cy="8117"/>
            </a:xfrm>
            <a:prstGeom prst="rect">
              <a:avLst/>
            </a:prstGeom>
            <a:blipFill dpi="0" rotWithShape="1">
              <a:blip r:embed="rId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852" y="1560255"/>
              <a:ext cx="158868" cy="195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虚线形状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6200000">
            <a:off x="5898204" y="749843"/>
            <a:ext cx="183650" cy="4833283"/>
            <a:chOff x="4930140" y="0"/>
            <a:chExt cx="45719" cy="6858000"/>
          </a:xfrm>
        </p:grpSpPr>
        <p:cxnSp>
          <p:nvCxnSpPr>
            <p:cNvPr id="68" name="直接连接符形状_QLS                                                                                                                   屈老师工作室原创设计 网址：kj.qulaoshi.com"/>
            <p:cNvCxnSpPr/>
            <p:nvPr/>
          </p:nvCxnSpPr>
          <p:spPr>
            <a:xfrm>
              <a:off x="4953000" y="0"/>
              <a:ext cx="0" cy="685800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rot="16200000">
              <a:off x="4793447" y="2848935"/>
              <a:ext cx="319106" cy="45719"/>
            </a:xfrm>
            <a:prstGeom prst="rect">
              <a:avLst/>
            </a:prstGeom>
            <a:blipFill dpi="0" rotWithShape="1">
              <a:blip r:embed="rId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0"/>
                  </a:schemeClr>
                </a:solidFill>
              </a:endParaRPr>
            </a:p>
          </p:txBody>
        </p:sp>
      </p:grpSp>
      <p:grpSp>
        <p:nvGrpSpPr>
          <p:cNvPr id="70" name="旗子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554780" y="2523804"/>
            <a:ext cx="567383" cy="685246"/>
            <a:chOff x="3488221" y="671797"/>
            <a:chExt cx="1352448" cy="1633392"/>
          </a:xfrm>
        </p:grpSpPr>
        <p:sp>
          <p:nvSpPr>
            <p:cNvPr id="71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flipV="1">
              <a:off x="3761337" y="1681369"/>
              <a:ext cx="480150" cy="11885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2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221" y="671797"/>
              <a:ext cx="1352448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3" name="虚线形状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6200000">
            <a:off x="5898204" y="2154730"/>
            <a:ext cx="183650" cy="4833283"/>
            <a:chOff x="4930140" y="0"/>
            <a:chExt cx="45719" cy="6858000"/>
          </a:xfrm>
        </p:grpSpPr>
        <p:cxnSp>
          <p:nvCxnSpPr>
            <p:cNvPr id="74" name="直接连接符形状_QLS                                                                                                                   屈老师工作室原创设计 网址：kj.qulaoshi.com"/>
            <p:cNvCxnSpPr/>
            <p:nvPr/>
          </p:nvCxnSpPr>
          <p:spPr>
            <a:xfrm>
              <a:off x="4953000" y="0"/>
              <a:ext cx="0" cy="685800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rot="16200000">
              <a:off x="4793447" y="2848935"/>
              <a:ext cx="319106" cy="45719"/>
            </a:xfrm>
            <a:prstGeom prst="rect">
              <a:avLst/>
            </a:prstGeom>
            <a:blipFill dpi="0" rotWithShape="1">
              <a:blip r:embed="rId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0"/>
                  </a:schemeClr>
                </a:solidFill>
              </a:endParaRPr>
            </a:p>
          </p:txBody>
        </p:sp>
      </p:grpSp>
      <p:grpSp>
        <p:nvGrpSpPr>
          <p:cNvPr id="76" name="旗子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554780" y="3928691"/>
            <a:ext cx="567383" cy="685246"/>
            <a:chOff x="3488221" y="671797"/>
            <a:chExt cx="1352448" cy="1633392"/>
          </a:xfrm>
        </p:grpSpPr>
        <p:sp>
          <p:nvSpPr>
            <p:cNvPr id="7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flipV="1">
              <a:off x="3761337" y="1681369"/>
              <a:ext cx="480150" cy="11885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221" y="671797"/>
              <a:ext cx="1352448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9" name="虚线形状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rot="16200000">
            <a:off x="5898204" y="3494928"/>
            <a:ext cx="183650" cy="4833283"/>
            <a:chOff x="4930140" y="0"/>
            <a:chExt cx="45719" cy="6858000"/>
          </a:xfrm>
        </p:grpSpPr>
        <p:cxnSp>
          <p:nvCxnSpPr>
            <p:cNvPr id="80" name="直接连接符形状_QLS                                                                                                                   屈老师工作室原创设计 网址：kj.qulaoshi.com"/>
            <p:cNvCxnSpPr/>
            <p:nvPr/>
          </p:nvCxnSpPr>
          <p:spPr>
            <a:xfrm>
              <a:off x="4953000" y="0"/>
              <a:ext cx="0" cy="685800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rot="16200000">
              <a:off x="4793447" y="2848935"/>
              <a:ext cx="319106" cy="45719"/>
            </a:xfrm>
            <a:prstGeom prst="rect">
              <a:avLst/>
            </a:prstGeom>
            <a:blipFill dpi="0" rotWithShape="1">
              <a:blip r:embed="rId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0"/>
                  </a:schemeClr>
                </a:solidFill>
              </a:endParaRPr>
            </a:p>
          </p:txBody>
        </p:sp>
      </p:grpSp>
      <p:grpSp>
        <p:nvGrpSpPr>
          <p:cNvPr id="82" name="旗子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554780" y="5268889"/>
            <a:ext cx="567383" cy="685246"/>
            <a:chOff x="3488221" y="671797"/>
            <a:chExt cx="1352448" cy="1633392"/>
          </a:xfrm>
        </p:grpSpPr>
        <p:sp>
          <p:nvSpPr>
            <p:cNvPr id="83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flipV="1">
              <a:off x="3761337" y="1681369"/>
              <a:ext cx="480150" cy="11885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4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221" y="671797"/>
              <a:ext cx="1352448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6" name="chimes.wav"/>
          </p:stSnd>
        </p:sndAc>
      </p:transition>
    </mc:Choice>
    <mc:Fallback>
      <p:transition spd="slow">
        <p:blinds dir="vert"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TM1MmFiNjQ0NWJhYzIxNzE2MWI4YzZhYWFiNjlmOTc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cyyrlj1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</Words>
  <Application>WPS 演示</Application>
  <PresentationFormat>宽屏</PresentationFormat>
  <Paragraphs>32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屈老师工作室</Company>
  <LinksUpToDate>false</LinksUpToDate>
  <SharedDoc>false</SharedDoc>
  <HyperlinksChanged>false</HyperlinksChanged>
  <AppVersion>14.0000</AppVersion>
  <HyperlinkBase>kj.qulaoshi.com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娃娃超市</dc:title>
  <dc:creator>屈老师工作室</dc:creator>
  <dc:description>更多课件下载请访问：屈老师课件网  kj.qulaoshi.com</dc:description>
  <cp:lastModifiedBy>xz</cp:lastModifiedBy>
  <cp:revision>106</cp:revision>
  <dcterms:created xsi:type="dcterms:W3CDTF">2018-11-06T01:45:00Z</dcterms:created>
  <dcterms:modified xsi:type="dcterms:W3CDTF">2024-04-24T01:30:08Z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54F48FF6EFCF47EAADB75AB820C17ADF_13</vt:lpwstr>
  </property>
  <property fmtid="{D5CDD505-2E9C-101B-9397-08002B2CF9AE}" pid="3" name="KSOProductBuildVer">
    <vt:lpwstr>2052-12.1.0.16417</vt:lpwstr>
  </property>
</Properties>
</file>