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3"/>
    <p:sldId id="272" r:id="rId4"/>
    <p:sldId id="273" r:id="rId5"/>
    <p:sldId id="256" r:id="rId6"/>
    <p:sldId id="263" r:id="rId7"/>
    <p:sldId id="261" r:id="rId8"/>
    <p:sldId id="270" r:id="rId9"/>
    <p:sldId id="271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accent6">
                <a:lumMod val="40000"/>
                <a:lumOff val="60000"/>
              </a:schemeClr>
            </a:gs>
            <a:gs pos="59000">
              <a:schemeClr val="accent6">
                <a:lumMod val="60000"/>
                <a:lumOff val="40000"/>
              </a:schemeClr>
            </a:gs>
            <a:gs pos="0">
              <a:schemeClr val="accent6">
                <a:lumMod val="20000"/>
                <a:lumOff val="80000"/>
              </a:schemeClr>
            </a:gs>
            <a:gs pos="0">
              <a:schemeClr val="accent6">
                <a:lumMod val="75000"/>
              </a:schemeClr>
            </a:gs>
            <a:gs pos="34000">
              <a:schemeClr val="accent6">
                <a:lumMod val="60000"/>
                <a:lumOff val="40000"/>
              </a:schemeClr>
            </a:gs>
            <a:gs pos="96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9330" y="2522855"/>
            <a:ext cx="10515600" cy="1325563"/>
          </a:xfrm>
        </p:spPr>
        <p:txBody>
          <a:bodyPr/>
          <a:p>
            <a:pPr algn="ctr"/>
            <a:r>
              <a:rPr lang="zh-CN" altLang="en-US" sz="7200">
                <a:solidFill>
                  <a:schemeClr val="accent6">
                    <a:lumMod val="50000"/>
                  </a:schemeClr>
                </a:solidFill>
              </a:rPr>
              <a:t>数学：各种各样的本子</a:t>
            </a:r>
            <a:endParaRPr lang="zh-CN" altLang="en-US" sz="720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3073"/>
          <p:cNvSpPr>
            <a:spLocks noGrp="1"/>
          </p:cNvSpPr>
          <p:nvPr>
            <p:ph type="ctrTitle"/>
          </p:nvPr>
        </p:nvSpPr>
        <p:spPr>
          <a:xfrm>
            <a:off x="2209800" y="2130425"/>
            <a:ext cx="7772400" cy="1470025"/>
          </a:xfrm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lang="zh-CN" altLang="zh-CN" sz="4400" kern="1200" baseline="0">
              <a:latin typeface="+mj-lt"/>
              <a:ea typeface="+mj-ea"/>
              <a:cs typeface="+mj-cs"/>
            </a:endParaRPr>
          </a:p>
        </p:txBody>
      </p:sp>
      <p:sp>
        <p:nvSpPr>
          <p:cNvPr id="5122" name="副标题 3074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 anchor="t" anchorCtr="0"/>
          <a:p>
            <a:pPr defTabSz="914400">
              <a:buClrTx/>
              <a:buSzTx/>
              <a:buFontTx/>
            </a:pPr>
            <a:endParaRPr lang="zh-CN" altLang="zh-CN" sz="3200" kern="1200" baseline="0">
              <a:latin typeface="+mn-lt"/>
              <a:ea typeface="+mn-ea"/>
              <a:cs typeface="+mn-cs"/>
            </a:endParaRPr>
          </a:p>
        </p:txBody>
      </p:sp>
      <p:pic>
        <p:nvPicPr>
          <p:cNvPr id="5123" name="图片 1" descr="a218af3893bb2d1507e35385df587a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8613" y="-219075"/>
            <a:ext cx="9207500" cy="7050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标题 3073"/>
          <p:cNvSpPr>
            <a:spLocks noGrp="1"/>
          </p:cNvSpPr>
          <p:nvPr>
            <p:ph type="ctrTitle"/>
          </p:nvPr>
        </p:nvSpPr>
        <p:spPr>
          <a:xfrm>
            <a:off x="2209800" y="2130425"/>
            <a:ext cx="7772400" cy="1470025"/>
          </a:xfrm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lang="zh-CN" altLang="zh-CN" sz="4400" kern="1200" baseline="0">
              <a:latin typeface="+mj-lt"/>
              <a:ea typeface="+mj-ea"/>
              <a:cs typeface="+mj-cs"/>
            </a:endParaRPr>
          </a:p>
        </p:txBody>
      </p:sp>
      <p:sp>
        <p:nvSpPr>
          <p:cNvPr id="4098" name="副标题 3074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 anchor="t" anchorCtr="0"/>
          <a:p>
            <a:pPr defTabSz="914400">
              <a:buClrTx/>
              <a:buSzTx/>
              <a:buFontTx/>
            </a:pPr>
            <a:endParaRPr lang="zh-CN" altLang="zh-CN" sz="3200" kern="1200" baseline="0">
              <a:latin typeface="+mn-lt"/>
              <a:ea typeface="+mn-ea"/>
              <a:cs typeface="+mn-cs"/>
            </a:endParaRPr>
          </a:p>
        </p:txBody>
      </p:sp>
      <p:pic>
        <p:nvPicPr>
          <p:cNvPr id="4099" name="图片 2" descr="bbed0611275576e33a5c4358fe3a7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8425" y="0"/>
            <a:ext cx="9539288" cy="7059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" name="组合 29"/>
          <p:cNvGrpSpPr/>
          <p:nvPr/>
        </p:nvGrpSpPr>
        <p:grpSpPr>
          <a:xfrm>
            <a:off x="9227185" y="1760220"/>
            <a:ext cx="2199005" cy="2365375"/>
            <a:chOff x="6167" y="307"/>
            <a:chExt cx="2900" cy="3002"/>
          </a:xfrm>
        </p:grpSpPr>
        <p:grpSp>
          <p:nvGrpSpPr>
            <p:cNvPr id="16" name="组合 15"/>
            <p:cNvGrpSpPr/>
            <p:nvPr/>
          </p:nvGrpSpPr>
          <p:grpSpPr>
            <a:xfrm>
              <a:off x="6167" y="307"/>
              <a:ext cx="2900" cy="3003"/>
              <a:chOff x="6285" y="307"/>
              <a:chExt cx="2900" cy="3003"/>
            </a:xfrm>
          </p:grpSpPr>
          <p:pic>
            <p:nvPicPr>
              <p:cNvPr id="5" name="图片 4" descr="u=855926499,1170303027&amp;fm=26&amp;gp=0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285" y="402"/>
                <a:ext cx="2901" cy="2908"/>
              </a:xfrm>
              <a:prstGeom prst="rect">
                <a:avLst/>
              </a:prstGeom>
            </p:spPr>
          </p:pic>
          <p:pic>
            <p:nvPicPr>
              <p:cNvPr id="15" name="图片 14" descr="u=855926499,1170303027&amp;fm=26&amp;gp=0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366" y="307"/>
                <a:ext cx="2739" cy="2746"/>
              </a:xfrm>
              <a:prstGeom prst="rect">
                <a:avLst/>
              </a:prstGeom>
            </p:spPr>
          </p:pic>
        </p:grpSp>
        <p:pic>
          <p:nvPicPr>
            <p:cNvPr id="26" name="图片 25" descr="src=http___ku.90sjimg.com_element_origin_min_pic_16_05_30_15574be9785c9fa.jpg&amp;refer=http___ku.90sjim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440000">
              <a:off x="6541" y="681"/>
              <a:ext cx="1887" cy="1887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 rot="240000">
            <a:off x="4819650" y="5013325"/>
            <a:ext cx="1524000" cy="1334770"/>
            <a:chOff x="6633" y="3855"/>
            <a:chExt cx="2900" cy="2908"/>
          </a:xfrm>
        </p:grpSpPr>
        <p:pic>
          <p:nvPicPr>
            <p:cNvPr id="8" name="图片 7" descr="u=855926499,1170303027&amp;fm=26&amp;gp=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33" y="3855"/>
              <a:ext cx="2901" cy="2908"/>
            </a:xfrm>
            <a:prstGeom prst="rect">
              <a:avLst/>
            </a:prstGeom>
          </p:spPr>
        </p:pic>
        <p:pic>
          <p:nvPicPr>
            <p:cNvPr id="27" name="图片 26" descr="src=http___ku.90sjimg.com_element_origin_min_pic_16_05_30_15574be9785c9fa.jpg&amp;refer=http___ku.90sjim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440000">
              <a:off x="7140" y="4456"/>
              <a:ext cx="1887" cy="1887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1099820" y="325120"/>
            <a:ext cx="1411605" cy="1567180"/>
            <a:chOff x="1525" y="307"/>
            <a:chExt cx="3092" cy="309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CFAFF">
                    <a:alpha val="100000"/>
                  </a:srgbClr>
                </a:clrFrom>
                <a:clrTo>
                  <a:srgbClr val="FCFA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5" y="307"/>
              <a:ext cx="3093" cy="3099"/>
            </a:xfrm>
            <a:prstGeom prst="rect">
              <a:avLst/>
            </a:prstGeom>
          </p:spPr>
        </p:pic>
        <p:pic>
          <p:nvPicPr>
            <p:cNvPr id="28" name="图片 27" descr="src=http___ku.90sjimg.com_element_origin_min_pic_16_05_30_15574be9785c9fa.jpg&amp;refer=http___ku.90sjim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440000">
              <a:off x="2130" y="880"/>
              <a:ext cx="1887" cy="1887"/>
            </a:xfrm>
            <a:prstGeom prst="rect">
              <a:avLst/>
            </a:prstGeom>
          </p:spPr>
        </p:pic>
      </p:grpSp>
      <p:grpSp>
        <p:nvGrpSpPr>
          <p:cNvPr id="57" name="组合 56"/>
          <p:cNvGrpSpPr/>
          <p:nvPr/>
        </p:nvGrpSpPr>
        <p:grpSpPr>
          <a:xfrm>
            <a:off x="7626350" y="4241165"/>
            <a:ext cx="2245360" cy="2251710"/>
            <a:chOff x="7901" y="7153"/>
            <a:chExt cx="3536" cy="3546"/>
          </a:xfrm>
        </p:grpSpPr>
        <p:pic>
          <p:nvPicPr>
            <p:cNvPr id="10" name="图片 9" descr="u=855926499,1170303027&amp;fm=26&amp;gp=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01" y="7153"/>
              <a:ext cx="3537" cy="3546"/>
            </a:xfrm>
            <a:prstGeom prst="rect">
              <a:avLst/>
            </a:prstGeom>
          </p:spPr>
        </p:pic>
        <p:pic>
          <p:nvPicPr>
            <p:cNvPr id="48" name="图片 47" descr="u=2389057304,3584561847&amp;fm=26&amp;gp=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200000">
              <a:off x="9084" y="7911"/>
              <a:ext cx="1033" cy="1993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5453380" y="2253615"/>
            <a:ext cx="2302510" cy="2308860"/>
            <a:chOff x="4541" y="3401"/>
            <a:chExt cx="3626" cy="3636"/>
          </a:xfrm>
        </p:grpSpPr>
        <p:pic>
          <p:nvPicPr>
            <p:cNvPr id="6" name="图片 5" descr="u=855926499,1170303027&amp;fm=26&amp;gp=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41" y="3401"/>
              <a:ext cx="3627" cy="3637"/>
            </a:xfrm>
            <a:prstGeom prst="rect">
              <a:avLst/>
            </a:prstGeom>
          </p:spPr>
        </p:pic>
        <p:pic>
          <p:nvPicPr>
            <p:cNvPr id="49" name="图片 48" descr="u=2389057304,3584561847&amp;fm=26&amp;gp=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620000">
              <a:off x="5637" y="4119"/>
              <a:ext cx="1033" cy="2121"/>
            </a:xfrm>
            <a:prstGeom prst="rect">
              <a:avLst/>
            </a:prstGeom>
          </p:spPr>
        </p:pic>
      </p:grpSp>
      <p:grpSp>
        <p:nvGrpSpPr>
          <p:cNvPr id="59" name="组合 58"/>
          <p:cNvGrpSpPr/>
          <p:nvPr/>
        </p:nvGrpSpPr>
        <p:grpSpPr>
          <a:xfrm>
            <a:off x="612140" y="4398010"/>
            <a:ext cx="2388870" cy="2395220"/>
            <a:chOff x="964" y="6926"/>
            <a:chExt cx="3762" cy="3772"/>
          </a:xfrm>
        </p:grpSpPr>
        <p:pic>
          <p:nvPicPr>
            <p:cNvPr id="12" name="图片 11" descr="u=855926499,1170303027&amp;fm=26&amp;gp=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64" y="6926"/>
              <a:ext cx="3763" cy="3773"/>
            </a:xfrm>
            <a:prstGeom prst="rect">
              <a:avLst/>
            </a:prstGeom>
          </p:spPr>
        </p:pic>
        <p:pic>
          <p:nvPicPr>
            <p:cNvPr id="50" name="图片 49" descr="u=2389057304,3584561847&amp;fm=26&amp;gp=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620000">
              <a:off x="2242" y="7728"/>
              <a:ext cx="1033" cy="2169"/>
            </a:xfrm>
            <a:prstGeom prst="rect">
              <a:avLst/>
            </a:prstGeom>
          </p:spPr>
        </p:pic>
      </p:grpSp>
      <p:grpSp>
        <p:nvGrpSpPr>
          <p:cNvPr id="54" name="组合 53"/>
          <p:cNvGrpSpPr/>
          <p:nvPr/>
        </p:nvGrpSpPr>
        <p:grpSpPr>
          <a:xfrm>
            <a:off x="7749540" y="46990"/>
            <a:ext cx="1477010" cy="1482090"/>
            <a:chOff x="7649" y="463"/>
            <a:chExt cx="2326" cy="2334"/>
          </a:xfrm>
        </p:grpSpPr>
        <p:pic>
          <p:nvPicPr>
            <p:cNvPr id="11" name="图片 10" descr="u=855926499,1170303027&amp;fm=26&amp;gp=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49" y="463"/>
              <a:ext cx="2327" cy="2334"/>
            </a:xfrm>
            <a:prstGeom prst="rect">
              <a:avLst/>
            </a:prstGeom>
          </p:spPr>
        </p:pic>
        <p:pic>
          <p:nvPicPr>
            <p:cNvPr id="51" name="图片 50" descr="u=2389057304,3584561847&amp;fm=26&amp;gp=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620000">
              <a:off x="8244" y="930"/>
              <a:ext cx="875" cy="1348"/>
            </a:xfrm>
            <a:prstGeom prst="rect">
              <a:avLst/>
            </a:prstGeom>
          </p:spPr>
        </p:pic>
      </p:grpSp>
      <p:grpSp>
        <p:nvGrpSpPr>
          <p:cNvPr id="55" name="组合 54"/>
          <p:cNvGrpSpPr/>
          <p:nvPr/>
        </p:nvGrpSpPr>
        <p:grpSpPr>
          <a:xfrm>
            <a:off x="1744980" y="2506345"/>
            <a:ext cx="1447800" cy="1451610"/>
            <a:chOff x="3865" y="676"/>
            <a:chExt cx="2280" cy="2286"/>
          </a:xfrm>
        </p:grpSpPr>
        <p:pic>
          <p:nvPicPr>
            <p:cNvPr id="7" name="图片 6" descr="u=855926499,1170303027&amp;fm=26&amp;gp=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5" y="676"/>
              <a:ext cx="2280" cy="2287"/>
            </a:xfrm>
            <a:prstGeom prst="rect">
              <a:avLst/>
            </a:prstGeom>
          </p:spPr>
        </p:pic>
        <p:pic>
          <p:nvPicPr>
            <p:cNvPr id="52" name="图片 51" descr="u=2389057304,3584561847&amp;fm=26&amp;gp=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620000">
              <a:off x="4545" y="1074"/>
              <a:ext cx="790" cy="1217"/>
            </a:xfrm>
            <a:prstGeom prst="rect">
              <a:avLst/>
            </a:prstGeom>
          </p:spPr>
        </p:pic>
      </p:grpSp>
      <p:grpSp>
        <p:nvGrpSpPr>
          <p:cNvPr id="56" name="组合 55"/>
          <p:cNvGrpSpPr/>
          <p:nvPr/>
        </p:nvGrpSpPr>
        <p:grpSpPr>
          <a:xfrm>
            <a:off x="3486150" y="72390"/>
            <a:ext cx="2426970" cy="2359660"/>
            <a:chOff x="83" y="3201"/>
            <a:chExt cx="3822" cy="3716"/>
          </a:xfrm>
        </p:grpSpPr>
        <p:grpSp>
          <p:nvGrpSpPr>
            <p:cNvPr id="23" name="组合 22"/>
            <p:cNvGrpSpPr/>
            <p:nvPr/>
          </p:nvGrpSpPr>
          <p:grpSpPr>
            <a:xfrm>
              <a:off x="83" y="3201"/>
              <a:ext cx="3823" cy="3717"/>
              <a:chOff x="1623" y="3757"/>
              <a:chExt cx="3096" cy="3097"/>
            </a:xfrm>
          </p:grpSpPr>
          <p:pic>
            <p:nvPicPr>
              <p:cNvPr id="9" name="图片 8" descr="u=855926499,1170303027&amp;fm=26&amp;gp=0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240000">
                <a:off x="1623" y="3946"/>
                <a:ext cx="2901" cy="2908"/>
              </a:xfrm>
              <a:prstGeom prst="rect">
                <a:avLst/>
              </a:prstGeom>
            </p:spPr>
          </p:pic>
          <p:pic>
            <p:nvPicPr>
              <p:cNvPr id="14" name="图片 13" descr="u=855926499,1170303027&amp;fm=26&amp;gp=0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240000">
                <a:off x="1819" y="3757"/>
                <a:ext cx="2901" cy="2908"/>
              </a:xfrm>
              <a:prstGeom prst="rect">
                <a:avLst/>
              </a:prstGeom>
            </p:spPr>
          </p:pic>
        </p:grpSp>
        <p:pic>
          <p:nvPicPr>
            <p:cNvPr id="53" name="图片 52" descr="u=2389057304,3584561847&amp;fm=26&amp;gp=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620000">
              <a:off x="1389" y="3854"/>
              <a:ext cx="1117" cy="20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" name="组合 29"/>
          <p:cNvGrpSpPr/>
          <p:nvPr/>
        </p:nvGrpSpPr>
        <p:grpSpPr>
          <a:xfrm>
            <a:off x="5203190" y="2103120"/>
            <a:ext cx="2199005" cy="2365375"/>
            <a:chOff x="6167" y="307"/>
            <a:chExt cx="2900" cy="3002"/>
          </a:xfrm>
        </p:grpSpPr>
        <p:grpSp>
          <p:nvGrpSpPr>
            <p:cNvPr id="16" name="组合 15"/>
            <p:cNvGrpSpPr/>
            <p:nvPr/>
          </p:nvGrpSpPr>
          <p:grpSpPr>
            <a:xfrm>
              <a:off x="6167" y="307"/>
              <a:ext cx="2900" cy="3003"/>
              <a:chOff x="6285" y="307"/>
              <a:chExt cx="2900" cy="3003"/>
            </a:xfrm>
          </p:grpSpPr>
          <p:pic>
            <p:nvPicPr>
              <p:cNvPr id="5" name="图片 4" descr="u=855926499,1170303027&amp;fm=26&amp;gp=0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285" y="402"/>
                <a:ext cx="2901" cy="2908"/>
              </a:xfrm>
              <a:prstGeom prst="rect">
                <a:avLst/>
              </a:prstGeom>
            </p:spPr>
          </p:pic>
          <p:pic>
            <p:nvPicPr>
              <p:cNvPr id="15" name="图片 14" descr="u=855926499,1170303027&amp;fm=26&amp;gp=0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366" y="307"/>
                <a:ext cx="2739" cy="2746"/>
              </a:xfrm>
              <a:prstGeom prst="rect">
                <a:avLst/>
              </a:prstGeom>
            </p:spPr>
          </p:pic>
        </p:grpSp>
        <p:pic>
          <p:nvPicPr>
            <p:cNvPr id="26" name="图片 25" descr="src=http___ku.90sjimg.com_element_origin_min_pic_16_05_30_15574be9785c9fa.jpg&amp;refer=http___ku.90sjim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440000">
              <a:off x="6541" y="681"/>
              <a:ext cx="1887" cy="1887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 rot="240000">
            <a:off x="3448050" y="4887595"/>
            <a:ext cx="1524000" cy="1334770"/>
            <a:chOff x="6633" y="3855"/>
            <a:chExt cx="2900" cy="2908"/>
          </a:xfrm>
        </p:grpSpPr>
        <p:pic>
          <p:nvPicPr>
            <p:cNvPr id="8" name="图片 7" descr="u=855926499,1170303027&amp;fm=26&amp;gp=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33" y="3855"/>
              <a:ext cx="2901" cy="2908"/>
            </a:xfrm>
            <a:prstGeom prst="rect">
              <a:avLst/>
            </a:prstGeom>
          </p:spPr>
        </p:pic>
        <p:pic>
          <p:nvPicPr>
            <p:cNvPr id="27" name="图片 26" descr="src=http___ku.90sjimg.com_element_origin_min_pic_16_05_30_15574be9785c9fa.jpg&amp;refer=http___ku.90sjim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440000">
              <a:off x="7140" y="4456"/>
              <a:ext cx="1887" cy="1887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534035" y="250825"/>
            <a:ext cx="1411605" cy="1567180"/>
            <a:chOff x="1525" y="307"/>
            <a:chExt cx="3092" cy="309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CFAFF">
                    <a:alpha val="100000"/>
                  </a:srgbClr>
                </a:clrFrom>
                <a:clrTo>
                  <a:srgbClr val="FCFA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5" y="307"/>
              <a:ext cx="3093" cy="3099"/>
            </a:xfrm>
            <a:prstGeom prst="rect">
              <a:avLst/>
            </a:prstGeom>
          </p:spPr>
        </p:pic>
        <p:pic>
          <p:nvPicPr>
            <p:cNvPr id="28" name="图片 27" descr="src=http___ku.90sjimg.com_element_origin_min_pic_16_05_30_15574be9785c9fa.jpg&amp;refer=http___ku.90sjim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440000">
              <a:off x="2130" y="880"/>
              <a:ext cx="1887" cy="1887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8474710" y="150495"/>
            <a:ext cx="2172970" cy="2175510"/>
            <a:chOff x="9433" y="736"/>
            <a:chExt cx="3422" cy="3426"/>
          </a:xfrm>
        </p:grpSpPr>
        <p:grpSp>
          <p:nvGrpSpPr>
            <p:cNvPr id="34" name="组合 33"/>
            <p:cNvGrpSpPr/>
            <p:nvPr/>
          </p:nvGrpSpPr>
          <p:grpSpPr>
            <a:xfrm>
              <a:off x="9433" y="736"/>
              <a:ext cx="3422" cy="3379"/>
              <a:chOff x="7889" y="0"/>
              <a:chExt cx="3422" cy="3379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7889" y="0"/>
                <a:ext cx="3422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8000" b="1"/>
                  <a:t>9</a:t>
                </a:r>
                <a:endParaRPr lang="en-US" altLang="zh-CN" sz="8000" b="1"/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 flipH="1">
                <a:off x="7983" y="2130"/>
                <a:ext cx="1617" cy="124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直接连接符 36"/>
            <p:cNvCxnSpPr/>
            <p:nvPr/>
          </p:nvCxnSpPr>
          <p:spPr>
            <a:xfrm>
              <a:off x="11144" y="2818"/>
              <a:ext cx="1544" cy="134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0" name="表格 39"/>
          <p:cNvGraphicFramePr/>
          <p:nvPr/>
        </p:nvGraphicFramePr>
        <p:xfrm>
          <a:off x="7743825" y="2545715"/>
          <a:ext cx="1472565" cy="392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565"/>
              </a:tblGrid>
              <a:tr h="981075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4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1075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4800" b="1"/>
                    </a:p>
                  </a:txBody>
                  <a:tcPr/>
                </a:tc>
              </a:tr>
              <a:tr h="981075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4800" b="1"/>
                    </a:p>
                  </a:txBody>
                  <a:tcPr/>
                </a:tc>
              </a:tr>
              <a:tr h="981075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4800" b="1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表格 45"/>
          <p:cNvGraphicFramePr/>
          <p:nvPr/>
        </p:nvGraphicFramePr>
        <p:xfrm>
          <a:off x="10028555" y="2545715"/>
          <a:ext cx="1472565" cy="392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565"/>
              </a:tblGrid>
              <a:tr h="981075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4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1075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4800" b="1"/>
                    </a:p>
                  </a:txBody>
                  <a:tcPr/>
                </a:tc>
              </a:tr>
              <a:tr h="981075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4800" b="1"/>
                    </a:p>
                  </a:txBody>
                  <a:tcPr/>
                </a:tc>
              </a:tr>
              <a:tr h="981075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4800" b="1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7" name="图片 46" descr="src=http___ku.90sjimg.com_element_origin_min_pic_16_05_30_15574be9785c9fa.jpg&amp;refer=http___ku.90sjimg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16390" y="4542155"/>
            <a:ext cx="822960" cy="822960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5017135" y="4542155"/>
            <a:ext cx="2245360" cy="2251710"/>
            <a:chOff x="7901" y="7153"/>
            <a:chExt cx="3536" cy="3546"/>
          </a:xfrm>
        </p:grpSpPr>
        <p:pic>
          <p:nvPicPr>
            <p:cNvPr id="10" name="图片 9" descr="u=855926499,1170303027&amp;fm=26&amp;gp=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01" y="7153"/>
              <a:ext cx="3537" cy="3546"/>
            </a:xfrm>
            <a:prstGeom prst="rect">
              <a:avLst/>
            </a:prstGeom>
          </p:spPr>
        </p:pic>
        <p:pic>
          <p:nvPicPr>
            <p:cNvPr id="48" name="图片 47" descr="u=2389057304,3584561847&amp;fm=26&amp;gp=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200000">
              <a:off x="9084" y="7911"/>
              <a:ext cx="1033" cy="1993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2800350" y="305435"/>
            <a:ext cx="2302510" cy="2308860"/>
            <a:chOff x="4541" y="3401"/>
            <a:chExt cx="3626" cy="3636"/>
          </a:xfrm>
        </p:grpSpPr>
        <p:pic>
          <p:nvPicPr>
            <p:cNvPr id="6" name="图片 5" descr="u=855926499,1170303027&amp;fm=26&amp;gp=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41" y="3401"/>
              <a:ext cx="3627" cy="3637"/>
            </a:xfrm>
            <a:prstGeom prst="rect">
              <a:avLst/>
            </a:prstGeom>
          </p:spPr>
        </p:pic>
        <p:pic>
          <p:nvPicPr>
            <p:cNvPr id="49" name="图片 48" descr="u=2389057304,3584561847&amp;fm=26&amp;gp=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620000">
              <a:off x="5637" y="4119"/>
              <a:ext cx="1033" cy="2121"/>
            </a:xfrm>
            <a:prstGeom prst="rect">
              <a:avLst/>
            </a:prstGeom>
          </p:spPr>
        </p:pic>
      </p:grpSp>
      <p:grpSp>
        <p:nvGrpSpPr>
          <p:cNvPr id="59" name="组合 58"/>
          <p:cNvGrpSpPr/>
          <p:nvPr/>
        </p:nvGrpSpPr>
        <p:grpSpPr>
          <a:xfrm>
            <a:off x="612140" y="4398010"/>
            <a:ext cx="2388870" cy="2395220"/>
            <a:chOff x="964" y="6926"/>
            <a:chExt cx="3762" cy="3772"/>
          </a:xfrm>
        </p:grpSpPr>
        <p:pic>
          <p:nvPicPr>
            <p:cNvPr id="12" name="图片 11" descr="u=855926499,1170303027&amp;fm=26&amp;gp=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64" y="6926"/>
              <a:ext cx="3763" cy="3773"/>
            </a:xfrm>
            <a:prstGeom prst="rect">
              <a:avLst/>
            </a:prstGeom>
          </p:spPr>
        </p:pic>
        <p:pic>
          <p:nvPicPr>
            <p:cNvPr id="50" name="图片 49" descr="u=2389057304,3584561847&amp;fm=26&amp;gp=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620000">
              <a:off x="2242" y="7728"/>
              <a:ext cx="1033" cy="2169"/>
            </a:xfrm>
            <a:prstGeom prst="rect">
              <a:avLst/>
            </a:prstGeom>
          </p:spPr>
        </p:pic>
      </p:grpSp>
      <p:grpSp>
        <p:nvGrpSpPr>
          <p:cNvPr id="54" name="组合 53"/>
          <p:cNvGrpSpPr/>
          <p:nvPr/>
        </p:nvGrpSpPr>
        <p:grpSpPr>
          <a:xfrm>
            <a:off x="5463540" y="150495"/>
            <a:ext cx="1477010" cy="1482090"/>
            <a:chOff x="7649" y="463"/>
            <a:chExt cx="2326" cy="2334"/>
          </a:xfrm>
        </p:grpSpPr>
        <p:pic>
          <p:nvPicPr>
            <p:cNvPr id="11" name="图片 10" descr="u=855926499,1170303027&amp;fm=26&amp;gp=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49" y="463"/>
              <a:ext cx="2327" cy="2334"/>
            </a:xfrm>
            <a:prstGeom prst="rect">
              <a:avLst/>
            </a:prstGeom>
          </p:spPr>
        </p:pic>
        <p:pic>
          <p:nvPicPr>
            <p:cNvPr id="51" name="图片 50" descr="u=2389057304,3584561847&amp;fm=26&amp;gp=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620000">
              <a:off x="8244" y="930"/>
              <a:ext cx="875" cy="1348"/>
            </a:xfrm>
            <a:prstGeom prst="rect">
              <a:avLst/>
            </a:prstGeom>
          </p:spPr>
        </p:pic>
      </p:grpSp>
      <p:grpSp>
        <p:nvGrpSpPr>
          <p:cNvPr id="55" name="组合 54"/>
          <p:cNvGrpSpPr/>
          <p:nvPr/>
        </p:nvGrpSpPr>
        <p:grpSpPr>
          <a:xfrm>
            <a:off x="3141980" y="2790190"/>
            <a:ext cx="1447800" cy="1451610"/>
            <a:chOff x="3865" y="676"/>
            <a:chExt cx="2280" cy="2286"/>
          </a:xfrm>
        </p:grpSpPr>
        <p:pic>
          <p:nvPicPr>
            <p:cNvPr id="7" name="图片 6" descr="u=855926499,1170303027&amp;fm=26&amp;gp=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5" y="676"/>
              <a:ext cx="2280" cy="2287"/>
            </a:xfrm>
            <a:prstGeom prst="rect">
              <a:avLst/>
            </a:prstGeom>
          </p:spPr>
        </p:pic>
        <p:pic>
          <p:nvPicPr>
            <p:cNvPr id="52" name="图片 51" descr="u=2389057304,3584561847&amp;fm=26&amp;gp=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620000">
              <a:off x="4545" y="1074"/>
              <a:ext cx="790" cy="1217"/>
            </a:xfrm>
            <a:prstGeom prst="rect">
              <a:avLst/>
            </a:prstGeom>
          </p:spPr>
        </p:pic>
      </p:grpSp>
      <p:grpSp>
        <p:nvGrpSpPr>
          <p:cNvPr id="56" name="组合 55"/>
          <p:cNvGrpSpPr/>
          <p:nvPr/>
        </p:nvGrpSpPr>
        <p:grpSpPr>
          <a:xfrm>
            <a:off x="52705" y="2032635"/>
            <a:ext cx="2426970" cy="2359660"/>
            <a:chOff x="83" y="3201"/>
            <a:chExt cx="3822" cy="3716"/>
          </a:xfrm>
        </p:grpSpPr>
        <p:grpSp>
          <p:nvGrpSpPr>
            <p:cNvPr id="23" name="组合 22"/>
            <p:cNvGrpSpPr/>
            <p:nvPr/>
          </p:nvGrpSpPr>
          <p:grpSpPr>
            <a:xfrm>
              <a:off x="83" y="3201"/>
              <a:ext cx="3823" cy="3717"/>
              <a:chOff x="1623" y="3757"/>
              <a:chExt cx="3096" cy="3097"/>
            </a:xfrm>
          </p:grpSpPr>
          <p:pic>
            <p:nvPicPr>
              <p:cNvPr id="9" name="图片 8" descr="u=855926499,1170303027&amp;fm=26&amp;gp=0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240000">
                <a:off x="1623" y="3946"/>
                <a:ext cx="2901" cy="2908"/>
              </a:xfrm>
              <a:prstGeom prst="rect">
                <a:avLst/>
              </a:prstGeom>
            </p:spPr>
          </p:pic>
          <p:pic>
            <p:nvPicPr>
              <p:cNvPr id="14" name="图片 13" descr="u=855926499,1170303027&amp;fm=26&amp;gp=0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240000">
                <a:off x="1819" y="3757"/>
                <a:ext cx="2901" cy="2908"/>
              </a:xfrm>
              <a:prstGeom prst="rect">
                <a:avLst/>
              </a:prstGeom>
            </p:spPr>
          </p:pic>
        </p:grpSp>
        <p:pic>
          <p:nvPicPr>
            <p:cNvPr id="53" name="图片 52" descr="u=2389057304,3584561847&amp;fm=26&amp;gp=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620000">
              <a:off x="1389" y="3854"/>
              <a:ext cx="1117" cy="2078"/>
            </a:xfrm>
            <a:prstGeom prst="rect">
              <a:avLst/>
            </a:prstGeom>
          </p:spPr>
        </p:pic>
      </p:grpSp>
      <p:pic>
        <p:nvPicPr>
          <p:cNvPr id="60" name="图片 59" descr="u=2389057304,3584561847&amp;fm=26&amp;gp=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99215" y="4544060"/>
            <a:ext cx="548640" cy="843915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9394190" y="2839720"/>
            <a:ext cx="456565" cy="60388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2" name="图片 61" descr="u=855926499,1170303027&amp;fm=26&amp;gp=0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01120" y="2804795"/>
            <a:ext cx="637540" cy="638810"/>
          </a:xfrm>
          <a:prstGeom prst="rect">
            <a:avLst/>
          </a:prstGeom>
        </p:spPr>
      </p:pic>
      <p:grpSp>
        <p:nvGrpSpPr>
          <p:cNvPr id="65" name="组合 64"/>
          <p:cNvGrpSpPr/>
          <p:nvPr/>
        </p:nvGrpSpPr>
        <p:grpSpPr>
          <a:xfrm>
            <a:off x="9295765" y="3686810"/>
            <a:ext cx="732790" cy="767080"/>
            <a:chOff x="12436" y="1402"/>
            <a:chExt cx="1154" cy="1208"/>
          </a:xfrm>
        </p:grpSpPr>
        <p:pic>
          <p:nvPicPr>
            <p:cNvPr id="63" name="图片 62" descr="u=855926499,1170303027&amp;fm=26&amp;gp=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436" y="1604"/>
              <a:ext cx="1004" cy="1006"/>
            </a:xfrm>
            <a:prstGeom prst="rect">
              <a:avLst/>
            </a:prstGeom>
          </p:spPr>
        </p:pic>
        <p:pic>
          <p:nvPicPr>
            <p:cNvPr id="64" name="图片 63" descr="u=855926499,1170303027&amp;fm=26&amp;gp=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586" y="1402"/>
              <a:ext cx="1004" cy="1006"/>
            </a:xfrm>
            <a:prstGeom prst="rect">
              <a:avLst/>
            </a:prstGeom>
          </p:spPr>
        </p:pic>
      </p:grpSp>
      <p:pic>
        <p:nvPicPr>
          <p:cNvPr id="66" name="图片 65" descr="u=855926499,1170303027&amp;fm=26&amp;gp=0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54460" y="3759200"/>
            <a:ext cx="637540" cy="638810"/>
          </a:xfrm>
          <a:prstGeom prst="rect">
            <a:avLst/>
          </a:prstGeom>
        </p:spPr>
      </p:pic>
      <p:pic>
        <p:nvPicPr>
          <p:cNvPr id="67" name="图片 66" descr="u=855926499,1170303027&amp;fm=26&amp;gp=0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91015" y="5713095"/>
            <a:ext cx="637540" cy="638810"/>
          </a:xfrm>
          <a:prstGeom prst="rect">
            <a:avLst/>
          </a:prstGeom>
        </p:spPr>
      </p:pic>
      <p:pic>
        <p:nvPicPr>
          <p:cNvPr id="68" name="图片 67" descr="u=855926499,1170303027&amp;fm=26&amp;gp=0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18875" y="5558790"/>
            <a:ext cx="909320" cy="9112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" name="组合 29"/>
          <p:cNvGrpSpPr/>
          <p:nvPr/>
        </p:nvGrpSpPr>
        <p:grpSpPr>
          <a:xfrm>
            <a:off x="5203190" y="2103120"/>
            <a:ext cx="2199005" cy="2365375"/>
            <a:chOff x="6167" y="307"/>
            <a:chExt cx="2900" cy="3002"/>
          </a:xfrm>
        </p:grpSpPr>
        <p:grpSp>
          <p:nvGrpSpPr>
            <p:cNvPr id="16" name="组合 15"/>
            <p:cNvGrpSpPr/>
            <p:nvPr/>
          </p:nvGrpSpPr>
          <p:grpSpPr>
            <a:xfrm>
              <a:off x="6167" y="307"/>
              <a:ext cx="2900" cy="3003"/>
              <a:chOff x="6285" y="307"/>
              <a:chExt cx="2900" cy="3003"/>
            </a:xfrm>
          </p:grpSpPr>
          <p:pic>
            <p:nvPicPr>
              <p:cNvPr id="5" name="图片 4" descr="u=855926499,1170303027&amp;fm=26&amp;gp=0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285" y="402"/>
                <a:ext cx="2901" cy="2908"/>
              </a:xfrm>
              <a:prstGeom prst="rect">
                <a:avLst/>
              </a:prstGeom>
            </p:spPr>
          </p:pic>
          <p:pic>
            <p:nvPicPr>
              <p:cNvPr id="15" name="图片 14" descr="u=855926499,1170303027&amp;fm=26&amp;gp=0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366" y="307"/>
                <a:ext cx="2739" cy="2746"/>
              </a:xfrm>
              <a:prstGeom prst="rect">
                <a:avLst/>
              </a:prstGeom>
            </p:spPr>
          </p:pic>
        </p:grpSp>
        <p:pic>
          <p:nvPicPr>
            <p:cNvPr id="26" name="图片 25" descr="src=http___ku.90sjimg.com_element_origin_min_pic_16_05_30_15574be9785c9fa.jpg&amp;refer=http___ku.90sjim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440000">
              <a:off x="6541" y="681"/>
              <a:ext cx="1887" cy="1887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 rot="240000">
            <a:off x="3448050" y="4887595"/>
            <a:ext cx="1524000" cy="1334770"/>
            <a:chOff x="6633" y="3855"/>
            <a:chExt cx="2900" cy="2908"/>
          </a:xfrm>
        </p:grpSpPr>
        <p:pic>
          <p:nvPicPr>
            <p:cNvPr id="8" name="图片 7" descr="u=855926499,1170303027&amp;fm=26&amp;gp=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33" y="3855"/>
              <a:ext cx="2901" cy="2908"/>
            </a:xfrm>
            <a:prstGeom prst="rect">
              <a:avLst/>
            </a:prstGeom>
          </p:spPr>
        </p:pic>
        <p:pic>
          <p:nvPicPr>
            <p:cNvPr id="27" name="图片 26" descr="src=http___ku.90sjimg.com_element_origin_min_pic_16_05_30_15574be9785c9fa.jpg&amp;refer=http___ku.90sjim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440000">
              <a:off x="7140" y="4456"/>
              <a:ext cx="1887" cy="1887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534035" y="250825"/>
            <a:ext cx="1411605" cy="1567180"/>
            <a:chOff x="1525" y="307"/>
            <a:chExt cx="3092" cy="309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CFAFF">
                    <a:alpha val="100000"/>
                  </a:srgbClr>
                </a:clrFrom>
                <a:clrTo>
                  <a:srgbClr val="FCFA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5" y="307"/>
              <a:ext cx="3093" cy="3099"/>
            </a:xfrm>
            <a:prstGeom prst="rect">
              <a:avLst/>
            </a:prstGeom>
          </p:spPr>
        </p:pic>
        <p:pic>
          <p:nvPicPr>
            <p:cNvPr id="28" name="图片 27" descr="src=http___ku.90sjimg.com_element_origin_min_pic_16_05_30_15574be9785c9fa.jpg&amp;refer=http___ku.90sjim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440000">
              <a:off x="2130" y="880"/>
              <a:ext cx="1887" cy="1887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8474710" y="150495"/>
            <a:ext cx="2172970" cy="2175510"/>
            <a:chOff x="9433" y="736"/>
            <a:chExt cx="3422" cy="3426"/>
          </a:xfrm>
        </p:grpSpPr>
        <p:grpSp>
          <p:nvGrpSpPr>
            <p:cNvPr id="34" name="组合 33"/>
            <p:cNvGrpSpPr/>
            <p:nvPr/>
          </p:nvGrpSpPr>
          <p:grpSpPr>
            <a:xfrm>
              <a:off x="9433" y="736"/>
              <a:ext cx="3422" cy="3379"/>
              <a:chOff x="7889" y="0"/>
              <a:chExt cx="3422" cy="3379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7889" y="0"/>
                <a:ext cx="3422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8000" b="1"/>
                  <a:t>9</a:t>
                </a:r>
                <a:endParaRPr lang="en-US" altLang="zh-CN" sz="8000" b="1"/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 flipH="1">
                <a:off x="7983" y="2130"/>
                <a:ext cx="1617" cy="124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直接连接符 36"/>
            <p:cNvCxnSpPr/>
            <p:nvPr/>
          </p:nvCxnSpPr>
          <p:spPr>
            <a:xfrm>
              <a:off x="11144" y="2818"/>
              <a:ext cx="1544" cy="134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0" name="表格 39"/>
          <p:cNvGraphicFramePr/>
          <p:nvPr/>
        </p:nvGraphicFramePr>
        <p:xfrm>
          <a:off x="7743825" y="2545715"/>
          <a:ext cx="1472565" cy="392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565"/>
              </a:tblGrid>
              <a:tr h="9810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800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sz="4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10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800" b="1"/>
                        <a:t>2</a:t>
                      </a:r>
                      <a:endParaRPr lang="en-US" altLang="zh-CN" sz="4800" b="1"/>
                    </a:p>
                  </a:txBody>
                  <a:tcPr/>
                </a:tc>
              </a:tr>
              <a:tr h="9810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800" b="1"/>
                        <a:t>3</a:t>
                      </a:r>
                      <a:endParaRPr lang="en-US" altLang="zh-CN" sz="4800" b="1"/>
                    </a:p>
                  </a:txBody>
                  <a:tcPr/>
                </a:tc>
              </a:tr>
              <a:tr h="9810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800" b="1"/>
                        <a:t>4</a:t>
                      </a:r>
                      <a:endParaRPr lang="en-US" altLang="zh-CN" sz="4800" b="1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表格 45"/>
          <p:cNvGraphicFramePr/>
          <p:nvPr/>
        </p:nvGraphicFramePr>
        <p:xfrm>
          <a:off x="10028555" y="2545715"/>
          <a:ext cx="1472565" cy="392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565"/>
              </a:tblGrid>
              <a:tr h="9810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800" b="1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altLang="zh-CN" sz="48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10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800" b="1"/>
                        <a:t>7</a:t>
                      </a:r>
                      <a:endParaRPr lang="en-US" altLang="zh-CN" sz="4800" b="1"/>
                    </a:p>
                  </a:txBody>
                  <a:tcPr/>
                </a:tc>
              </a:tr>
              <a:tr h="9810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800" b="1"/>
                        <a:t>6</a:t>
                      </a:r>
                      <a:endParaRPr lang="en-US" altLang="zh-CN" sz="4800" b="1"/>
                    </a:p>
                  </a:txBody>
                  <a:tcPr/>
                </a:tc>
              </a:tr>
              <a:tr h="9810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4800" b="1"/>
                        <a:t>5</a:t>
                      </a:r>
                      <a:endParaRPr lang="en-US" altLang="zh-CN" sz="4800" b="1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7" name="图片 46" descr="src=http___ku.90sjimg.com_element_origin_min_pic_16_05_30_15574be9785c9fa.jpg&amp;refer=http___ku.90sjimg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16390" y="4542155"/>
            <a:ext cx="822960" cy="822960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5017135" y="4542155"/>
            <a:ext cx="2245360" cy="2251710"/>
            <a:chOff x="7901" y="7153"/>
            <a:chExt cx="3536" cy="3546"/>
          </a:xfrm>
        </p:grpSpPr>
        <p:pic>
          <p:nvPicPr>
            <p:cNvPr id="10" name="图片 9" descr="u=855926499,1170303027&amp;fm=26&amp;gp=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01" y="7153"/>
              <a:ext cx="3537" cy="3546"/>
            </a:xfrm>
            <a:prstGeom prst="rect">
              <a:avLst/>
            </a:prstGeom>
          </p:spPr>
        </p:pic>
        <p:pic>
          <p:nvPicPr>
            <p:cNvPr id="48" name="图片 47" descr="u=2389057304,3584561847&amp;fm=26&amp;gp=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200000">
              <a:off x="9084" y="7911"/>
              <a:ext cx="1033" cy="1993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2800350" y="305435"/>
            <a:ext cx="2302510" cy="2308860"/>
            <a:chOff x="4541" y="3401"/>
            <a:chExt cx="3626" cy="3636"/>
          </a:xfrm>
        </p:grpSpPr>
        <p:pic>
          <p:nvPicPr>
            <p:cNvPr id="6" name="图片 5" descr="u=855926499,1170303027&amp;fm=26&amp;gp=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41" y="3401"/>
              <a:ext cx="3627" cy="3637"/>
            </a:xfrm>
            <a:prstGeom prst="rect">
              <a:avLst/>
            </a:prstGeom>
          </p:spPr>
        </p:pic>
        <p:pic>
          <p:nvPicPr>
            <p:cNvPr id="49" name="图片 48" descr="u=2389057304,3584561847&amp;fm=26&amp;gp=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620000">
              <a:off x="5637" y="4119"/>
              <a:ext cx="1033" cy="2121"/>
            </a:xfrm>
            <a:prstGeom prst="rect">
              <a:avLst/>
            </a:prstGeom>
          </p:spPr>
        </p:pic>
      </p:grpSp>
      <p:grpSp>
        <p:nvGrpSpPr>
          <p:cNvPr id="59" name="组合 58"/>
          <p:cNvGrpSpPr/>
          <p:nvPr/>
        </p:nvGrpSpPr>
        <p:grpSpPr>
          <a:xfrm>
            <a:off x="612140" y="4398010"/>
            <a:ext cx="2388870" cy="2395220"/>
            <a:chOff x="964" y="6926"/>
            <a:chExt cx="3762" cy="3772"/>
          </a:xfrm>
        </p:grpSpPr>
        <p:pic>
          <p:nvPicPr>
            <p:cNvPr id="12" name="图片 11" descr="u=855926499,1170303027&amp;fm=26&amp;gp=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64" y="6926"/>
              <a:ext cx="3763" cy="3773"/>
            </a:xfrm>
            <a:prstGeom prst="rect">
              <a:avLst/>
            </a:prstGeom>
          </p:spPr>
        </p:pic>
        <p:pic>
          <p:nvPicPr>
            <p:cNvPr id="50" name="图片 49" descr="u=2389057304,3584561847&amp;fm=26&amp;gp=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620000">
              <a:off x="2242" y="7728"/>
              <a:ext cx="1033" cy="2169"/>
            </a:xfrm>
            <a:prstGeom prst="rect">
              <a:avLst/>
            </a:prstGeom>
          </p:spPr>
        </p:pic>
      </p:grpSp>
      <p:grpSp>
        <p:nvGrpSpPr>
          <p:cNvPr id="54" name="组合 53"/>
          <p:cNvGrpSpPr/>
          <p:nvPr/>
        </p:nvGrpSpPr>
        <p:grpSpPr>
          <a:xfrm>
            <a:off x="5463540" y="150495"/>
            <a:ext cx="1477010" cy="1482090"/>
            <a:chOff x="7649" y="463"/>
            <a:chExt cx="2326" cy="2334"/>
          </a:xfrm>
        </p:grpSpPr>
        <p:pic>
          <p:nvPicPr>
            <p:cNvPr id="11" name="图片 10" descr="u=855926499,1170303027&amp;fm=26&amp;gp=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49" y="463"/>
              <a:ext cx="2327" cy="2334"/>
            </a:xfrm>
            <a:prstGeom prst="rect">
              <a:avLst/>
            </a:prstGeom>
          </p:spPr>
        </p:pic>
        <p:pic>
          <p:nvPicPr>
            <p:cNvPr id="51" name="图片 50" descr="u=2389057304,3584561847&amp;fm=26&amp;gp=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620000">
              <a:off x="8244" y="930"/>
              <a:ext cx="875" cy="1348"/>
            </a:xfrm>
            <a:prstGeom prst="rect">
              <a:avLst/>
            </a:prstGeom>
          </p:spPr>
        </p:pic>
      </p:grpSp>
      <p:grpSp>
        <p:nvGrpSpPr>
          <p:cNvPr id="55" name="组合 54"/>
          <p:cNvGrpSpPr/>
          <p:nvPr/>
        </p:nvGrpSpPr>
        <p:grpSpPr>
          <a:xfrm>
            <a:off x="3141980" y="2790190"/>
            <a:ext cx="1447800" cy="1451610"/>
            <a:chOff x="3865" y="676"/>
            <a:chExt cx="2280" cy="2286"/>
          </a:xfrm>
        </p:grpSpPr>
        <p:pic>
          <p:nvPicPr>
            <p:cNvPr id="7" name="图片 6" descr="u=855926499,1170303027&amp;fm=26&amp;gp=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5" y="676"/>
              <a:ext cx="2280" cy="2287"/>
            </a:xfrm>
            <a:prstGeom prst="rect">
              <a:avLst/>
            </a:prstGeom>
          </p:spPr>
        </p:pic>
        <p:pic>
          <p:nvPicPr>
            <p:cNvPr id="52" name="图片 51" descr="u=2389057304,3584561847&amp;fm=26&amp;gp=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620000">
              <a:off x="4545" y="1074"/>
              <a:ext cx="790" cy="1217"/>
            </a:xfrm>
            <a:prstGeom prst="rect">
              <a:avLst/>
            </a:prstGeom>
          </p:spPr>
        </p:pic>
      </p:grpSp>
      <p:grpSp>
        <p:nvGrpSpPr>
          <p:cNvPr id="56" name="组合 55"/>
          <p:cNvGrpSpPr/>
          <p:nvPr/>
        </p:nvGrpSpPr>
        <p:grpSpPr>
          <a:xfrm>
            <a:off x="52705" y="2032635"/>
            <a:ext cx="2426970" cy="2359660"/>
            <a:chOff x="83" y="3201"/>
            <a:chExt cx="3822" cy="3716"/>
          </a:xfrm>
        </p:grpSpPr>
        <p:grpSp>
          <p:nvGrpSpPr>
            <p:cNvPr id="23" name="组合 22"/>
            <p:cNvGrpSpPr/>
            <p:nvPr/>
          </p:nvGrpSpPr>
          <p:grpSpPr>
            <a:xfrm>
              <a:off x="83" y="3201"/>
              <a:ext cx="3823" cy="3717"/>
              <a:chOff x="1623" y="3757"/>
              <a:chExt cx="3096" cy="3097"/>
            </a:xfrm>
          </p:grpSpPr>
          <p:pic>
            <p:nvPicPr>
              <p:cNvPr id="9" name="图片 8" descr="u=855926499,1170303027&amp;fm=26&amp;gp=0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240000">
                <a:off x="1623" y="3946"/>
                <a:ext cx="2901" cy="2908"/>
              </a:xfrm>
              <a:prstGeom prst="rect">
                <a:avLst/>
              </a:prstGeom>
            </p:spPr>
          </p:pic>
          <p:pic>
            <p:nvPicPr>
              <p:cNvPr id="14" name="图片 13" descr="u=855926499,1170303027&amp;fm=26&amp;gp=0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240000">
                <a:off x="1819" y="3757"/>
                <a:ext cx="2901" cy="2908"/>
              </a:xfrm>
              <a:prstGeom prst="rect">
                <a:avLst/>
              </a:prstGeom>
            </p:spPr>
          </p:pic>
        </p:grpSp>
        <p:pic>
          <p:nvPicPr>
            <p:cNvPr id="53" name="图片 52" descr="u=2389057304,3584561847&amp;fm=26&amp;gp=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620000">
              <a:off x="1389" y="3854"/>
              <a:ext cx="1117" cy="2078"/>
            </a:xfrm>
            <a:prstGeom prst="rect">
              <a:avLst/>
            </a:prstGeom>
          </p:spPr>
        </p:pic>
      </p:grpSp>
      <p:pic>
        <p:nvPicPr>
          <p:cNvPr id="60" name="图片 59" descr="u=2389057304,3584561847&amp;fm=26&amp;gp=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99215" y="4544060"/>
            <a:ext cx="548640" cy="843915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9394190" y="2839720"/>
            <a:ext cx="456565" cy="60388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2" name="图片 61" descr="u=855926499,1170303027&amp;fm=26&amp;gp=0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01120" y="2804795"/>
            <a:ext cx="637540" cy="638810"/>
          </a:xfrm>
          <a:prstGeom prst="rect">
            <a:avLst/>
          </a:prstGeom>
        </p:spPr>
      </p:pic>
      <p:grpSp>
        <p:nvGrpSpPr>
          <p:cNvPr id="65" name="组合 64"/>
          <p:cNvGrpSpPr/>
          <p:nvPr/>
        </p:nvGrpSpPr>
        <p:grpSpPr>
          <a:xfrm>
            <a:off x="9295765" y="3686810"/>
            <a:ext cx="732790" cy="767080"/>
            <a:chOff x="12436" y="1402"/>
            <a:chExt cx="1154" cy="1208"/>
          </a:xfrm>
        </p:grpSpPr>
        <p:pic>
          <p:nvPicPr>
            <p:cNvPr id="63" name="图片 62" descr="u=855926499,1170303027&amp;fm=26&amp;gp=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436" y="1604"/>
              <a:ext cx="1004" cy="1006"/>
            </a:xfrm>
            <a:prstGeom prst="rect">
              <a:avLst/>
            </a:prstGeom>
          </p:spPr>
        </p:pic>
        <p:pic>
          <p:nvPicPr>
            <p:cNvPr id="64" name="图片 63" descr="u=855926499,1170303027&amp;fm=26&amp;gp=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586" y="1402"/>
              <a:ext cx="1004" cy="1006"/>
            </a:xfrm>
            <a:prstGeom prst="rect">
              <a:avLst/>
            </a:prstGeom>
          </p:spPr>
        </p:pic>
      </p:grpSp>
      <p:pic>
        <p:nvPicPr>
          <p:cNvPr id="66" name="图片 65" descr="u=855926499,1170303027&amp;fm=26&amp;gp=0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54460" y="3759200"/>
            <a:ext cx="637540" cy="638810"/>
          </a:xfrm>
          <a:prstGeom prst="rect">
            <a:avLst/>
          </a:prstGeom>
        </p:spPr>
      </p:pic>
      <p:pic>
        <p:nvPicPr>
          <p:cNvPr id="67" name="图片 66" descr="u=855926499,1170303027&amp;fm=26&amp;gp=0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91015" y="5713095"/>
            <a:ext cx="637540" cy="638810"/>
          </a:xfrm>
          <a:prstGeom prst="rect">
            <a:avLst/>
          </a:prstGeom>
        </p:spPr>
      </p:pic>
      <p:pic>
        <p:nvPicPr>
          <p:cNvPr id="68" name="图片 67" descr="u=855926499,1170303027&amp;fm=26&amp;gp=0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18875" y="5558790"/>
            <a:ext cx="909320" cy="9112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3" name="组合 32"/>
          <p:cNvGrpSpPr/>
          <p:nvPr/>
        </p:nvGrpSpPr>
        <p:grpSpPr>
          <a:xfrm>
            <a:off x="4515304" y="31059"/>
            <a:ext cx="2489579" cy="1790797"/>
            <a:chOff x="8386" y="124"/>
            <a:chExt cx="5560" cy="4902"/>
          </a:xfrm>
        </p:grpSpPr>
        <p:grpSp>
          <p:nvGrpSpPr>
            <p:cNvPr id="34" name="组合 33"/>
            <p:cNvGrpSpPr/>
            <p:nvPr/>
          </p:nvGrpSpPr>
          <p:grpSpPr>
            <a:xfrm>
              <a:off x="8386" y="124"/>
              <a:ext cx="4563" cy="4615"/>
              <a:chOff x="6842" y="-612"/>
              <a:chExt cx="4563" cy="4615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7983" y="-612"/>
                <a:ext cx="3422" cy="3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8000" b="1"/>
                  <a:t>9</a:t>
                </a:r>
                <a:endParaRPr lang="en-US" altLang="zh-CN" sz="8000" b="1"/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 flipH="1">
                <a:off x="6842" y="2195"/>
                <a:ext cx="2758" cy="180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直接连接符 36"/>
            <p:cNvCxnSpPr/>
            <p:nvPr/>
          </p:nvCxnSpPr>
          <p:spPr>
            <a:xfrm>
              <a:off x="11145" y="2818"/>
              <a:ext cx="2801" cy="220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6033770" y="1971040"/>
          <a:ext cx="1971040" cy="488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040"/>
              </a:tblGrid>
              <a:tr h="61087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3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087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3200" b="1"/>
                    </a:p>
                  </a:txBody>
                  <a:tcPr/>
                </a:tc>
              </a:tr>
              <a:tr h="61087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3200" b="1"/>
                    </a:p>
                  </a:txBody>
                  <a:tcPr/>
                </a:tc>
              </a:tr>
              <a:tr h="61087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3200" b="1"/>
                    </a:p>
                  </a:txBody>
                  <a:tcPr/>
                </a:tc>
              </a:tr>
              <a:tr h="61087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3200" b="1"/>
                    </a:p>
                  </a:txBody>
                  <a:tcPr/>
                </a:tc>
              </a:tr>
              <a:tr h="61087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3200" b="1"/>
                    </a:p>
                  </a:txBody>
                  <a:tcPr/>
                </a:tc>
              </a:tr>
              <a:tr h="61087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3200" b="1"/>
                    </a:p>
                  </a:txBody>
                  <a:tcPr/>
                </a:tc>
              </a:tr>
              <a:tr h="61087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3200" b="1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3493135" y="1971040"/>
          <a:ext cx="1971040" cy="488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040"/>
              </a:tblGrid>
              <a:tr h="6108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sz="3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08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/>
                        <a:t>2</a:t>
                      </a:r>
                      <a:endParaRPr lang="en-US" altLang="zh-CN" sz="3200" b="1"/>
                    </a:p>
                  </a:txBody>
                  <a:tcPr/>
                </a:tc>
              </a:tr>
              <a:tr h="6108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/>
                        <a:t>3</a:t>
                      </a:r>
                      <a:endParaRPr lang="en-US" altLang="zh-CN" sz="3200" b="1"/>
                    </a:p>
                  </a:txBody>
                  <a:tcPr/>
                </a:tc>
              </a:tr>
              <a:tr h="6108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/>
                        <a:t>4</a:t>
                      </a:r>
                      <a:endParaRPr lang="en-US" altLang="zh-CN" sz="3200" b="1"/>
                    </a:p>
                  </a:txBody>
                  <a:tcPr/>
                </a:tc>
              </a:tr>
              <a:tr h="6108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/>
                        <a:t>5</a:t>
                      </a:r>
                      <a:endParaRPr lang="en-US" altLang="zh-CN" sz="3200" b="1"/>
                    </a:p>
                  </a:txBody>
                  <a:tcPr/>
                </a:tc>
              </a:tr>
              <a:tr h="6108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/>
                        <a:t>6</a:t>
                      </a:r>
                      <a:endParaRPr lang="en-US" altLang="zh-CN" sz="3200" b="1"/>
                    </a:p>
                  </a:txBody>
                  <a:tcPr/>
                </a:tc>
              </a:tr>
              <a:tr h="6108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/>
                        <a:t>7</a:t>
                      </a:r>
                      <a:endParaRPr lang="en-US" altLang="zh-CN" sz="3200" b="1"/>
                    </a:p>
                  </a:txBody>
                  <a:tcPr/>
                </a:tc>
              </a:tr>
              <a:tr h="6108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/>
                        <a:t>8</a:t>
                      </a:r>
                      <a:endParaRPr lang="en-US" altLang="zh-CN" sz="3200" b="1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3" name="组合 32"/>
          <p:cNvGrpSpPr/>
          <p:nvPr/>
        </p:nvGrpSpPr>
        <p:grpSpPr>
          <a:xfrm>
            <a:off x="4515304" y="31059"/>
            <a:ext cx="2489579" cy="1790797"/>
            <a:chOff x="8386" y="124"/>
            <a:chExt cx="5560" cy="4902"/>
          </a:xfrm>
        </p:grpSpPr>
        <p:grpSp>
          <p:nvGrpSpPr>
            <p:cNvPr id="34" name="组合 33"/>
            <p:cNvGrpSpPr/>
            <p:nvPr/>
          </p:nvGrpSpPr>
          <p:grpSpPr>
            <a:xfrm>
              <a:off x="8386" y="124"/>
              <a:ext cx="4563" cy="4615"/>
              <a:chOff x="6842" y="-612"/>
              <a:chExt cx="4563" cy="4615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7983" y="-612"/>
                <a:ext cx="3422" cy="3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8000" b="1"/>
                  <a:t>9</a:t>
                </a:r>
                <a:endParaRPr lang="en-US" altLang="zh-CN" sz="8000" b="1"/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 flipH="1">
                <a:off x="6842" y="2195"/>
                <a:ext cx="2758" cy="180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直接连接符 36"/>
            <p:cNvCxnSpPr/>
            <p:nvPr/>
          </p:nvCxnSpPr>
          <p:spPr>
            <a:xfrm>
              <a:off x="11145" y="2818"/>
              <a:ext cx="2801" cy="220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6033770" y="1971040"/>
          <a:ext cx="1971040" cy="488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040"/>
              </a:tblGrid>
              <a:tr h="6108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altLang="zh-CN" sz="3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08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/>
                        <a:t>7</a:t>
                      </a:r>
                      <a:endParaRPr lang="en-US" altLang="zh-CN" sz="3200" b="1"/>
                    </a:p>
                  </a:txBody>
                  <a:tcPr/>
                </a:tc>
              </a:tr>
              <a:tr h="6108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/>
                        <a:t>6</a:t>
                      </a:r>
                      <a:endParaRPr lang="en-US" altLang="zh-CN" sz="3200" b="1"/>
                    </a:p>
                  </a:txBody>
                  <a:tcPr/>
                </a:tc>
              </a:tr>
              <a:tr h="6108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/>
                        <a:t>5</a:t>
                      </a:r>
                      <a:endParaRPr lang="en-US" altLang="zh-CN" sz="3200" b="1"/>
                    </a:p>
                  </a:txBody>
                  <a:tcPr/>
                </a:tc>
              </a:tr>
              <a:tr h="6108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/>
                        <a:t>4</a:t>
                      </a:r>
                      <a:endParaRPr lang="en-US" altLang="zh-CN" sz="3200" b="1"/>
                    </a:p>
                  </a:txBody>
                  <a:tcPr/>
                </a:tc>
              </a:tr>
              <a:tr h="6108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/>
                        <a:t>3</a:t>
                      </a:r>
                      <a:endParaRPr lang="en-US" altLang="zh-CN" sz="3200" b="1"/>
                    </a:p>
                  </a:txBody>
                  <a:tcPr/>
                </a:tc>
              </a:tr>
              <a:tr h="6108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/>
                        <a:t>2</a:t>
                      </a:r>
                      <a:endParaRPr lang="en-US" altLang="zh-CN" sz="3200" b="1"/>
                    </a:p>
                  </a:txBody>
                  <a:tcPr/>
                </a:tc>
              </a:tr>
              <a:tr h="6108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/>
                        <a:t>1</a:t>
                      </a:r>
                      <a:endParaRPr lang="en-US" altLang="zh-CN" sz="3200" b="1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3493135" y="1971040"/>
          <a:ext cx="1971040" cy="488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040"/>
              </a:tblGrid>
              <a:tr h="6108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sz="3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08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/>
                        <a:t>2</a:t>
                      </a:r>
                      <a:endParaRPr lang="en-US" altLang="zh-CN" sz="3200" b="1"/>
                    </a:p>
                  </a:txBody>
                  <a:tcPr/>
                </a:tc>
              </a:tr>
              <a:tr h="6108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/>
                        <a:t>3</a:t>
                      </a:r>
                      <a:endParaRPr lang="en-US" altLang="zh-CN" sz="3200" b="1"/>
                    </a:p>
                  </a:txBody>
                  <a:tcPr/>
                </a:tc>
              </a:tr>
              <a:tr h="6108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/>
                        <a:t>4</a:t>
                      </a:r>
                      <a:endParaRPr lang="en-US" altLang="zh-CN" sz="3200" b="1"/>
                    </a:p>
                  </a:txBody>
                  <a:tcPr/>
                </a:tc>
              </a:tr>
              <a:tr h="6108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/>
                        <a:t>5</a:t>
                      </a:r>
                      <a:endParaRPr lang="en-US" altLang="zh-CN" sz="3200" b="1"/>
                    </a:p>
                  </a:txBody>
                  <a:tcPr/>
                </a:tc>
              </a:tr>
              <a:tr h="6108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/>
                        <a:t>6</a:t>
                      </a:r>
                      <a:endParaRPr lang="en-US" altLang="zh-CN" sz="3200" b="1"/>
                    </a:p>
                  </a:txBody>
                  <a:tcPr/>
                </a:tc>
              </a:tr>
              <a:tr h="6108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/>
                        <a:t>7</a:t>
                      </a:r>
                      <a:endParaRPr lang="en-US" altLang="zh-CN" sz="3200" b="1"/>
                    </a:p>
                  </a:txBody>
                  <a:tcPr/>
                </a:tc>
              </a:tr>
              <a:tr h="6108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 b="1"/>
                        <a:t>8</a:t>
                      </a:r>
                      <a:endParaRPr lang="en-US" altLang="zh-CN" sz="3200" b="1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ae6e1d23-b26a-4e45-93ce-e8ebb03678df}"/>
</p:tagLst>
</file>

<file path=ppt/tags/tag2.xml><?xml version="1.0" encoding="utf-8"?>
<p:tagLst xmlns:p="http://schemas.openxmlformats.org/presentationml/2006/main">
  <p:tag name="KSO_WM_UNIT_TABLE_BEAUTIFY" val="smartTable{ae6e1d23-b26a-4e45-93ce-e8ebb03678df}"/>
</p:tagLst>
</file>

<file path=ppt/tags/tag3.xml><?xml version="1.0" encoding="utf-8"?>
<p:tagLst xmlns:p="http://schemas.openxmlformats.org/presentationml/2006/main">
  <p:tag name="KSO_WM_UNIT_TABLE_BEAUTIFY" val="smartTable{ae6e1d23-b26a-4e45-93ce-e8ebb03678df}"/>
</p:tagLst>
</file>

<file path=ppt/tags/tag4.xml><?xml version="1.0" encoding="utf-8"?>
<p:tagLst xmlns:p="http://schemas.openxmlformats.org/presentationml/2006/main">
  <p:tag name="KSO_WM_UNIT_TABLE_BEAUTIFY" val="smartTable{ae6e1d23-b26a-4e45-93ce-e8ebb03678df}"/>
</p:tagLst>
</file>

<file path=ppt/tags/tag5.xml><?xml version="1.0" encoding="utf-8"?>
<p:tagLst xmlns:p="http://schemas.openxmlformats.org/presentationml/2006/main">
  <p:tag name="commondata" val="eyJoZGlkIjoiOWQ3YjFmZWUzODUyZDU4NDU4NjQ1MGFmZGU2ODNmND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WPS 演示</Application>
  <PresentationFormat>宽屏</PresentationFormat>
  <Paragraphs>74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数学：各种各样的本子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顾梦怡</dc:creator>
  <cp:lastModifiedBy>dust</cp:lastModifiedBy>
  <cp:revision>7</cp:revision>
  <dcterms:created xsi:type="dcterms:W3CDTF">2021-04-02T02:04:00Z</dcterms:created>
  <dcterms:modified xsi:type="dcterms:W3CDTF">2024-01-23T08:27:32Z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169E0973E38744508FCC11EFA660844E</vt:lpwstr>
  </property>
  <property fmtid="{D5CDD505-2E9C-101B-9397-08002B2CF9AE}" pid="3" name="KSOProductBuildVer">
    <vt:lpwstr>2052-12.1.0.16250</vt:lpwstr>
  </property>
</Properties>
</file>