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6" r:id="rId12"/>
    <p:sldId id="267" r:id="rId13"/>
  </p:sldIdLst>
  <p:sldSz cx="9144000" cy="6858000" type="screen4x3"/>
  <p:notesSz cx="6858000" cy="9144000"/>
  <p:custDataLst>
    <p:tags r:id="rId1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8" userDrawn="1">
          <p15:clr>
            <a:srgbClr val="A4A3A4"/>
          </p15:clr>
        </p15:guide>
        <p15:guide id="2" pos="287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73" d="100"/>
          <a:sy n="73" d="100"/>
        </p:scale>
        <p:origin x="-426" y="-90"/>
      </p:cViewPr>
      <p:guideLst>
        <p:guide orient="horz" pos="2188"/>
        <p:guide pos="287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gs" Target="tags/tag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102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52" name="图片 2051" descr="fadfe0248f11c06338efe04d9598b1d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0" name="标题 2049"/>
          <p:cNvSpPr>
            <a:spLocks noGrp="1"/>
          </p:cNvSpPr>
          <p:nvPr>
            <p:ph type="ctrTitle"/>
          </p:nvPr>
        </p:nvSpPr>
        <p:spPr>
          <a:xfrm>
            <a:off x="683260" y="2780665"/>
            <a:ext cx="7772400" cy="1470025"/>
          </a:xfrm>
        </p:spPr>
        <p:txBody>
          <a:bodyPr anchor="ctr" anchorCtr="0"/>
          <a:p>
            <a:pPr defTabSz="914400">
              <a:buClrTx/>
              <a:buSzTx/>
              <a:buFontTx/>
              <a:buNone/>
            </a:pPr>
            <a:r>
              <a:rPr lang="zh-CN" altLang="en-US" sz="5400" b="1" kern="1200" baseline="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蚕的一生</a:t>
            </a:r>
            <a:endParaRPr lang="zh-CN" altLang="en-US" sz="5400" b="1" kern="1200" baseline="0" dirty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619885" y="1608455"/>
            <a:ext cx="21113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/>
              <a:t>大班科学</a:t>
            </a:r>
            <a:endParaRPr lang="zh-CN" altLang="en-US" sz="2800" b="1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IMG_579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9705" y="548640"/>
            <a:ext cx="4184650" cy="5579745"/>
          </a:xfrm>
          <a:prstGeom prst="rect">
            <a:avLst/>
          </a:prstGeom>
        </p:spPr>
      </p:pic>
      <p:pic>
        <p:nvPicPr>
          <p:cNvPr id="5" name="图片 4" descr="IMG_579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0245" y="548640"/>
            <a:ext cx="4184015" cy="557974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IMG_579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6830" y="332105"/>
            <a:ext cx="4573270" cy="6097905"/>
          </a:xfrm>
          <a:prstGeom prst="rect">
            <a:avLst/>
          </a:prstGeom>
        </p:spPr>
      </p:pic>
      <p:pic>
        <p:nvPicPr>
          <p:cNvPr id="5" name="图片 4" descr="IMG_579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0730" y="332105"/>
            <a:ext cx="4573270" cy="609790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4" name="标题 3073"/>
          <p:cNvSpPr>
            <a:spLocks noGrp="1"/>
          </p:cNvSpPr>
          <p:nvPr>
            <p:ph type="title"/>
          </p:nvPr>
        </p:nvSpPr>
        <p:spPr/>
        <p:txBody>
          <a:bodyPr anchor="ctr" anchorCtr="0"/>
          <a:p>
            <a:r>
              <a:rPr lang="zh-CN" altLang="en-US" dirty="0"/>
              <a:t>蚕蛾卵</a:t>
            </a:r>
            <a:endParaRPr lang="zh-CN" altLang="en-US" dirty="0"/>
          </a:p>
        </p:txBody>
      </p:sp>
      <p:sp>
        <p:nvSpPr>
          <p:cNvPr id="3075" name="文本占位符 3074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dirty="0"/>
          </a:p>
        </p:txBody>
      </p:sp>
      <p:pic>
        <p:nvPicPr>
          <p:cNvPr id="3076" name="图片 3075" descr="post-3-111615898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5288" y="1628775"/>
            <a:ext cx="8275637" cy="45021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8" name="标题 4097"/>
          <p:cNvSpPr>
            <a:spLocks noGrp="1"/>
          </p:cNvSpPr>
          <p:nvPr>
            <p:ph type="title"/>
          </p:nvPr>
        </p:nvSpPr>
        <p:spPr/>
        <p:txBody>
          <a:bodyPr anchor="ctr" anchorCtr="0"/>
          <a:p>
            <a:r>
              <a:rPr lang="zh-CN" altLang="en-US" dirty="0"/>
              <a:t>小蚕</a:t>
            </a:r>
            <a:endParaRPr lang="zh-CN" altLang="en-US" dirty="0"/>
          </a:p>
        </p:txBody>
      </p:sp>
      <p:sp>
        <p:nvSpPr>
          <p:cNvPr id="4099" name="文本占位符 4098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dirty="0"/>
          </a:p>
        </p:txBody>
      </p:sp>
      <p:pic>
        <p:nvPicPr>
          <p:cNvPr id="4100" name="图片 4099" descr="小蚕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8313" y="1643063"/>
            <a:ext cx="8207375" cy="44497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2" name="标题 5121"/>
          <p:cNvSpPr>
            <a:spLocks noGrp="1"/>
          </p:cNvSpPr>
          <p:nvPr>
            <p:ph type="title"/>
          </p:nvPr>
        </p:nvSpPr>
        <p:spPr/>
        <p:txBody>
          <a:bodyPr anchor="ctr" anchorCtr="0"/>
          <a:p>
            <a:r>
              <a:rPr lang="zh-CN" altLang="en-US" dirty="0"/>
              <a:t>蜕皮的蚕</a:t>
            </a:r>
            <a:endParaRPr lang="zh-CN" altLang="en-US" dirty="0"/>
          </a:p>
        </p:txBody>
      </p:sp>
      <p:sp>
        <p:nvSpPr>
          <p:cNvPr id="5123" name="文本占位符 512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dirty="0"/>
          </a:p>
        </p:txBody>
      </p:sp>
      <p:pic>
        <p:nvPicPr>
          <p:cNvPr id="5124" name="图片 5123" descr="蜕皮的蚕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8313" y="1557338"/>
            <a:ext cx="8280400" cy="45354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6" name="标题 6145"/>
          <p:cNvSpPr>
            <a:spLocks noGrp="1"/>
          </p:cNvSpPr>
          <p:nvPr>
            <p:ph type="title"/>
          </p:nvPr>
        </p:nvSpPr>
        <p:spPr/>
        <p:txBody>
          <a:bodyPr anchor="ctr" anchorCtr="0"/>
          <a:p>
            <a:r>
              <a:rPr lang="zh-CN" altLang="en-US" dirty="0"/>
              <a:t>身体透明的蚕</a:t>
            </a:r>
            <a:endParaRPr lang="zh-CN" altLang="en-US" dirty="0"/>
          </a:p>
        </p:txBody>
      </p:sp>
      <p:sp>
        <p:nvSpPr>
          <p:cNvPr id="6147" name="文本占位符 6146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dirty="0"/>
          </a:p>
        </p:txBody>
      </p:sp>
      <p:pic>
        <p:nvPicPr>
          <p:cNvPr id="6148" name="图片 6147" descr="身体透明的蚕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8313" y="1628775"/>
            <a:ext cx="8207375" cy="46577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0" name="标题 7169"/>
          <p:cNvSpPr>
            <a:spLocks noGrp="1"/>
          </p:cNvSpPr>
          <p:nvPr>
            <p:ph type="title"/>
          </p:nvPr>
        </p:nvSpPr>
        <p:spPr/>
        <p:txBody>
          <a:bodyPr anchor="ctr" anchorCtr="0"/>
          <a:p>
            <a:r>
              <a:rPr lang="zh-CN" altLang="en-US" dirty="0"/>
              <a:t>蚕茧</a:t>
            </a:r>
            <a:endParaRPr lang="zh-CN" altLang="en-US" dirty="0"/>
          </a:p>
        </p:txBody>
      </p:sp>
      <p:sp>
        <p:nvSpPr>
          <p:cNvPr id="7171" name="文本占位符 7170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dirty="0"/>
          </a:p>
        </p:txBody>
      </p:sp>
      <p:pic>
        <p:nvPicPr>
          <p:cNvPr id="7172" name="图片 7171" descr="蚕茧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750" y="1628775"/>
            <a:ext cx="8135938" cy="46148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标题 8193"/>
          <p:cNvSpPr>
            <a:spLocks noGrp="1"/>
          </p:cNvSpPr>
          <p:nvPr>
            <p:ph type="title"/>
          </p:nvPr>
        </p:nvSpPr>
        <p:spPr/>
        <p:txBody>
          <a:bodyPr anchor="ctr" anchorCtr="0"/>
          <a:p>
            <a:r>
              <a:rPr lang="zh-CN" altLang="en-US" dirty="0"/>
              <a:t>蚕蛾</a:t>
            </a:r>
            <a:endParaRPr lang="zh-CN" altLang="en-US" dirty="0"/>
          </a:p>
        </p:txBody>
      </p:sp>
      <p:sp>
        <p:nvSpPr>
          <p:cNvPr id="8195" name="文本占位符 8194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dirty="0"/>
          </a:p>
        </p:txBody>
      </p:sp>
      <p:pic>
        <p:nvPicPr>
          <p:cNvPr id="8196" name="图片 8195" descr="茧蛹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8313" y="1628775"/>
            <a:ext cx="8221662" cy="45164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8" name="标题 9217"/>
          <p:cNvSpPr>
            <a:spLocks noGrp="1"/>
          </p:cNvSpPr>
          <p:nvPr>
            <p:ph type="title"/>
          </p:nvPr>
        </p:nvSpPr>
        <p:spPr/>
        <p:txBody>
          <a:bodyPr anchor="ctr" anchorCtr="0"/>
          <a:p>
            <a:r>
              <a:rPr lang="zh-CN" altLang="en-US" dirty="0"/>
              <a:t>蚕蛾</a:t>
            </a:r>
            <a:endParaRPr lang="zh-CN" altLang="en-US" dirty="0"/>
          </a:p>
        </p:txBody>
      </p:sp>
      <p:sp>
        <p:nvSpPr>
          <p:cNvPr id="9219" name="文本占位符 9218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dirty="0"/>
          </a:p>
        </p:txBody>
      </p:sp>
      <p:pic>
        <p:nvPicPr>
          <p:cNvPr id="9220" name="图片 9219" descr="200805052148188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8313" y="1628775"/>
            <a:ext cx="8207375" cy="44640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IMG_579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9425" y="0"/>
            <a:ext cx="564515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PP_MARK_KEY" val="1d1d0e58-7058-4e9c-8cb3-2f5b8ea352cc"/>
  <p:tag name="COMMONDATA" val="eyJoZGlkIjoiNmJjYjQ5NzU3NjE1ZWI0MjdlNDNmOGFiYjNmNTAxN2QifQ=="/>
  <p:tag name="commondata" val="eyJoZGlkIjoiYzdjNjk2ODY1NDc4NjE1ZGYxYmFiZjg2NDViNDRjOWI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</Words>
  <Application>WPS 演示</Application>
  <PresentationFormat>在屏幕上显示</PresentationFormat>
  <Paragraphs>18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8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大班科学：蚕的一生</vt:lpstr>
      <vt:lpstr>蚕蛾卵</vt:lpstr>
      <vt:lpstr>小蚕</vt:lpstr>
      <vt:lpstr>蜕皮的蚕</vt:lpstr>
      <vt:lpstr>身体透明的蚕</vt:lpstr>
      <vt:lpstr>蚕茧</vt:lpstr>
      <vt:lpstr>蚕蛾</vt:lpstr>
      <vt:lpstr>蚕蛾</vt:lpstr>
      <vt:lpstr>PowerPoint 演示文稿</vt:lpstr>
      <vt:lpstr>PowerPoint 演示文稿</vt:lpstr>
      <vt:lpstr>PowerPoint 演示文稿</vt:lpstr>
    </vt:vector>
  </TitlesOfParts>
  <Company>Lenovo (Beijing) Limited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大班科学：蚕的一生</dc:title>
  <dc:creator>Lenovo User</dc:creator>
  <cp:lastModifiedBy>user</cp:lastModifiedBy>
  <cp:revision>6</cp:revision>
  <dcterms:created xsi:type="dcterms:W3CDTF">2010-04-21T06:26:00Z</dcterms:created>
  <dcterms:modified xsi:type="dcterms:W3CDTF">2025-03-11T06:14:14Z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766308FCC51C498FA69FE4306A16E9B7</vt:lpwstr>
  </property>
  <property fmtid="{D5CDD505-2E9C-101B-9397-08002B2CF9AE}" pid="3" name="KSOProductBuildVer">
    <vt:lpwstr>2052-12.1.0.20305</vt:lpwstr>
  </property>
</Properties>
</file>