
<file path=[Content_Types].xml><?xml version="1.0" encoding="utf-8"?>
<Types xmlns="http://schemas.openxmlformats.org/package/2006/content-types">
  <Default Extension="png" ContentType="image/png"/>
  <Default Extension="jpeg" ContentType="image/jpe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  <p:sldId id="260" r:id="rId4"/>
    <p:sldId id="261" r:id="rId5"/>
    <p:sldId id="262" r:id="rId6"/>
    <p:sldId id="263" r:id="rId7"/>
    <p:sldId id="256" r:id="rId8"/>
    <p:sldId id="25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69.xml"/><Relationship Id="rId6" Type="http://schemas.openxmlformats.org/officeDocument/2006/relationships/image" Target="../media/image7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6.jpeg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1.xml"/><Relationship Id="rId2" Type="http://schemas.openxmlformats.org/officeDocument/2006/relationships/image" Target="../media/image8.jpeg"/><Relationship Id="rId1" Type="http://schemas.openxmlformats.org/officeDocument/2006/relationships/tags" Target="../tags/tag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2565" y="85090"/>
            <a:ext cx="11760835" cy="68516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993255" y="1620520"/>
            <a:ext cx="42900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音乐：小鱼的梦</a:t>
            </a:r>
            <a:endParaRPr lang="zh-CN" altLang="en-US" sz="4400"/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7945" y="18415"/>
            <a:ext cx="12037695" cy="68402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92710" y="148590"/>
            <a:ext cx="12583160" cy="67094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24790" y="-7620"/>
            <a:ext cx="12343765" cy="65919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7635" y="31115"/>
            <a:ext cx="11852910" cy="68268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599d41a2038379a975de8b323236617"/>
          <p:cNvPicPr>
            <a:picLocks noChangeAspect="1"/>
          </p:cNvPicPr>
          <p:nvPr/>
        </p:nvPicPr>
        <p:blipFill>
          <a:blip r:embed="rId3"/>
          <a:srcRect l="3870" t="3371" r="2099" b="7965"/>
          <a:stretch>
            <a:fillRect/>
          </a:stretch>
        </p:blipFill>
        <p:spPr>
          <a:xfrm>
            <a:off x="37465" y="26670"/>
            <a:ext cx="12092940" cy="6672580"/>
          </a:xfrm>
          <a:prstGeom prst="roundRect">
            <a:avLst/>
          </a:prstGeom>
        </p:spPr>
      </p:pic>
      <p:pic>
        <p:nvPicPr>
          <p:cNvPr id="5" name="第五周音乐：小鱼的梦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7740" y="5099685"/>
            <a:ext cx="1245870" cy="112585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43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微信图片_20230306140516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12515" y="-635"/>
            <a:ext cx="5342255" cy="68586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PLACING_PICTURE_USER_VIEWPORT" val="{&quot;height&quot;:7495,&quot;width&quot;:5838}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WPS 演示</Application>
  <PresentationFormat>宽屏</PresentationFormat>
  <Paragraphs>2</Paragraphs>
  <Slides>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啾你肥脸</cp:lastModifiedBy>
  <cp:revision>182</cp:revision>
  <dcterms:created xsi:type="dcterms:W3CDTF">2019-06-19T02:08:00Z</dcterms:created>
  <dcterms:modified xsi:type="dcterms:W3CDTF">2025-02-18T04:19:00Z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  <property fmtid="{D5CDD505-2E9C-101B-9397-08002B2CF9AE}" pid="3" name="ICV">
    <vt:lpwstr>AC11D69165A642CE9B542BEB09DC536D</vt:lpwstr>
  </property>
</Properties>
</file>