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2" r:id="rId4"/>
    <p:sldId id="259" r:id="rId5"/>
    <p:sldId id="260" r:id="rId6"/>
    <p:sldId id="263" r:id="rId7"/>
    <p:sldId id="264" r:id="rId8"/>
    <p:sldId id="261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2050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2051" name="图片 3" descr="deb6958add36a32d737581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6147" name="图片 3" descr="u=3235407062,1327869084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3074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3075" name="图片 3" descr="deb6958add36a32d737581b1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4099" name="图片 3" descr="deb6958add36a32d737581b1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7171" name="图片 3" descr="src=http___pic2.58cdn.com.cn_zhuanzh_n_v2dd22491ebe5d4968a8dca0940e3da922_750_0.jpg&amp;refer=http___pic2.58cdn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260985"/>
            <a:ext cx="8375650" cy="6276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图片 3" descr="u=2863535148,971302497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0825" y="201613"/>
            <a:ext cx="6454775" cy="645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34010" y="581660"/>
            <a:ext cx="25095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不能动的</a:t>
            </a:r>
            <a:endParaRPr lang="zh-CN" altLang="en-US"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5123" name="图片 3" descr="deb6958add36a32d737581b1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g5Zjk3ZmUwNTc1ZTQ3ZTlhMWU1NDhmMjY1OGYzMm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WPS 演示</Application>
  <PresentationFormat/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123</dc:creator>
  <cp:lastModifiedBy>′彩虹 ぺ記憶</cp:lastModifiedBy>
  <cp:revision>3</cp:revision>
  <dcterms:created xsi:type="dcterms:W3CDTF">2021-02-21T02:20:23Z</dcterms:created>
  <dcterms:modified xsi:type="dcterms:W3CDTF">2024-01-24T07:21:53Z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AC25F16ED254433284DBFB292201A55E_13</vt:lpwstr>
  </property>
</Properties>
</file>