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306" r:id="rId5"/>
    <p:sldId id="403" r:id="rId6"/>
    <p:sldId id="402" r:id="rId7"/>
    <p:sldId id="404" r:id="rId8"/>
    <p:sldId id="308" r:id="rId9"/>
    <p:sldId id="310" r:id="rId10"/>
    <p:sldId id="408" r:id="rId11"/>
    <p:sldId id="407" r:id="rId12"/>
    <p:sldId id="316" r:id="rId13"/>
    <p:sldId id="409" r:id="rId14"/>
  </p:sldIdLst>
  <p:sldSz cx="12192000" cy="6858000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984E"/>
    <a:srgbClr val="F3CD98"/>
    <a:srgbClr val="D6F6F7"/>
    <a:srgbClr val="147369"/>
    <a:srgbClr val="14739B"/>
    <a:srgbClr val="C8A163"/>
    <a:srgbClr val="FC5900"/>
    <a:srgbClr val="FFFFFF"/>
    <a:srgbClr val="FA6942"/>
    <a:srgbClr val="A02F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60"/>
        <p:guide pos="384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07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7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5122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课件模板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1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audio" Target="../media/media4.mp3"/><Relationship Id="rId8" Type="http://schemas.microsoft.com/office/2007/relationships/media" Target="../media/media3.mp3"/><Relationship Id="rId7" Type="http://schemas.openxmlformats.org/officeDocument/2006/relationships/audio" Target="../media/media3.mp3"/><Relationship Id="rId6" Type="http://schemas.microsoft.com/office/2007/relationships/media" Target="../media/media2.mp3"/><Relationship Id="rId5" Type="http://schemas.openxmlformats.org/officeDocument/2006/relationships/audio" Target="../media/media2.mp3"/><Relationship Id="rId4" Type="http://schemas.openxmlformats.org/officeDocument/2006/relationships/image" Target="../media/image21.GIF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7.png"/><Relationship Id="rId14" Type="http://schemas.microsoft.com/office/2007/relationships/media" Target="../media/media6.mp3"/><Relationship Id="rId13" Type="http://schemas.openxmlformats.org/officeDocument/2006/relationships/audio" Target="../media/media6.mp3"/><Relationship Id="rId12" Type="http://schemas.microsoft.com/office/2007/relationships/media" Target="../media/media5.mp3"/><Relationship Id="rId11" Type="http://schemas.openxmlformats.org/officeDocument/2006/relationships/audio" Target="../media/media5.mp3"/><Relationship Id="rId10" Type="http://schemas.microsoft.com/office/2007/relationships/media" Target="../media/media4.mp3"/><Relationship Id="rId1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首页——无字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403600" y="804545"/>
            <a:ext cx="5793105" cy="14452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zh-CN" sz="8800" b="1">
                <a:solidFill>
                  <a:srgbClr val="FC5900"/>
                </a:solidFill>
                <a:latin typeface="黑体" panose="02010609060101010101" charset="-122"/>
                <a:ea typeface="黑体" panose="02010609060101010101" charset="-122"/>
              </a:rPr>
              <a:t>我是中国人</a:t>
            </a:r>
            <a:endParaRPr lang="zh-CN" altLang="zh-CN" sz="8800" b="1">
              <a:solidFill>
                <a:srgbClr val="FC59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022715" y="295275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902200" y="2257425"/>
            <a:ext cx="202120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 b="1">
                <a:solidFill>
                  <a:srgbClr val="FC59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大班 健康</a:t>
            </a:r>
            <a:endParaRPr lang="zh-CN" altLang="en-US" sz="3200" b="1">
              <a:solidFill>
                <a:srgbClr val="FC59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128885" y="188595"/>
            <a:ext cx="1943735" cy="6483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" name="图片 12" descr="通用背景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0128885" y="188595"/>
            <a:ext cx="1943735" cy="6483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图片 1" descr="世界地图"/>
          <p:cNvPicPr>
            <a:picLocks noChangeAspect="1"/>
          </p:cNvPicPr>
          <p:nvPr/>
        </p:nvPicPr>
        <p:blipFill>
          <a:blip r:embed="rId2"/>
          <a:srcRect t="9409"/>
          <a:stretch>
            <a:fillRect/>
          </a:stretch>
        </p:blipFill>
        <p:spPr>
          <a:xfrm>
            <a:off x="1271905" y="188595"/>
            <a:ext cx="9502775" cy="55029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" name="图片 12" descr="通用背景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 descr="中国地图"/>
          <p:cNvPicPr>
            <a:picLocks noChangeAspect="1"/>
          </p:cNvPicPr>
          <p:nvPr/>
        </p:nvPicPr>
        <p:blipFill>
          <a:blip r:embed="rId2"/>
          <a:srcRect t="4123"/>
          <a:stretch>
            <a:fillRect/>
          </a:stretch>
        </p:blipFill>
        <p:spPr>
          <a:xfrm>
            <a:off x="2073910" y="479425"/>
            <a:ext cx="8044815" cy="58991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 descr="通用背景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白皮蓝眼睛小朋友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15" y="1531620"/>
            <a:ext cx="3335020" cy="3443605"/>
          </a:xfrm>
          <a:prstGeom prst="rect">
            <a:avLst/>
          </a:prstGeom>
        </p:spPr>
      </p:pic>
      <p:pic>
        <p:nvPicPr>
          <p:cNvPr id="9" name="图片 8" descr="黑人小朋友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3815" y="1622425"/>
            <a:ext cx="3834765" cy="3352800"/>
          </a:xfrm>
          <a:prstGeom prst="rect">
            <a:avLst/>
          </a:prstGeom>
        </p:spPr>
      </p:pic>
      <p:pic>
        <p:nvPicPr>
          <p:cNvPr id="11" name="图片 10" descr="咖啡色头发的小朋友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0360" y="1595755"/>
            <a:ext cx="4006215" cy="337947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738370" y="5112385"/>
            <a:ext cx="20656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olidFill>
                  <a:schemeClr val="bg1">
                    <a:lumMod val="8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黑皮肤、黑眼睛</a:t>
            </a:r>
            <a:endParaRPr lang="zh-CN" altLang="en-US" sz="1200">
              <a:solidFill>
                <a:schemeClr val="bg1">
                  <a:lumMod val="8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773795" y="5112385"/>
            <a:ext cx="23799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olidFill>
                  <a:schemeClr val="bg1">
                    <a:lumMod val="8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栗色头发、棕色眼睛</a:t>
            </a:r>
            <a:endParaRPr lang="zh-CN" altLang="en-US" sz="1200">
              <a:solidFill>
                <a:schemeClr val="bg1">
                  <a:lumMod val="8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56590" y="5112385"/>
            <a:ext cx="25165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olidFill>
                  <a:schemeClr val="bg1">
                    <a:lumMod val="8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金色卷发、蓝眼睛、白皮肤</a:t>
            </a:r>
            <a:endParaRPr lang="zh-CN" altLang="en-US" sz="1200">
              <a:solidFill>
                <a:schemeClr val="bg1">
                  <a:lumMod val="8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649605" y="290830"/>
            <a:ext cx="1844675" cy="392430"/>
          </a:xfrm>
          <a:prstGeom prst="roundRect">
            <a:avLst/>
          </a:prstGeom>
          <a:solidFill>
            <a:srgbClr val="F5B209"/>
          </a:solidFill>
          <a:ln>
            <a:solidFill>
              <a:srgbClr val="F5B2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r"/>
            <a:r>
              <a:rPr lang="zh-CN" sz="1400">
                <a:solidFill>
                  <a:srgbClr val="9B4C29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单击依次显示图片</a:t>
            </a:r>
            <a:endParaRPr lang="zh-CN" sz="1400">
              <a:solidFill>
                <a:srgbClr val="9B4C29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pic>
        <p:nvPicPr>
          <p:cNvPr id="16" name="图片 15" descr="奇奇头无线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660" y="160020"/>
            <a:ext cx="670560" cy="608965"/>
          </a:xfrm>
          <a:prstGeom prst="rect">
            <a:avLst/>
          </a:prstGeom>
          <a:effectLst>
            <a:glow rad="25400">
              <a:srgbClr val="F5B209">
                <a:alpha val="100000"/>
              </a:srgbClr>
            </a:glow>
          </a:effectLst>
        </p:spPr>
      </p:pic>
      <p:sp>
        <p:nvSpPr>
          <p:cNvPr id="6" name="矩形 5"/>
          <p:cNvSpPr/>
          <p:nvPr/>
        </p:nvSpPr>
        <p:spPr>
          <a:xfrm>
            <a:off x="10128885" y="188595"/>
            <a:ext cx="1943735" cy="6483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551815" y="1196975"/>
            <a:ext cx="6913880" cy="465709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0128885" y="188595"/>
            <a:ext cx="1943735" cy="6483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图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7465695" y="980758"/>
            <a:ext cx="4514850" cy="3305175"/>
          </a:xfrm>
          <a:prstGeom prst="rect">
            <a:avLst/>
          </a:prstGeom>
        </p:spPr>
      </p:pic>
      <p:pic>
        <p:nvPicPr>
          <p:cNvPr id="4" name="图片 3"/>
          <p:cNvPicPr/>
          <p:nvPr/>
        </p:nvPicPr>
        <p:blipFill>
          <a:blip r:embed="rId3"/>
          <a:srcRect t="6037" b="7473"/>
          <a:stretch>
            <a:fillRect/>
          </a:stretch>
        </p:blipFill>
        <p:spPr>
          <a:xfrm>
            <a:off x="8760460" y="4077335"/>
            <a:ext cx="2240280" cy="20650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/>
        </p:nvSpPr>
        <p:spPr>
          <a:xfrm>
            <a:off x="10128885" y="188595"/>
            <a:ext cx="1943735" cy="6483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图片 1"/>
          <p:cNvPicPr/>
          <p:nvPr/>
        </p:nvPicPr>
        <p:blipFill>
          <a:blip r:embed="rId1"/>
          <a:srcRect b="6269"/>
          <a:stretch>
            <a:fillRect/>
          </a:stretch>
        </p:blipFill>
        <p:spPr>
          <a:xfrm>
            <a:off x="191770" y="1268730"/>
            <a:ext cx="6675755" cy="4173855"/>
          </a:xfrm>
          <a:prstGeom prst="rect">
            <a:avLst/>
          </a:prstGeom>
        </p:spPr>
      </p:pic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7104380" y="1347788"/>
            <a:ext cx="4762500" cy="37814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/>
        </p:nvSpPr>
        <p:spPr>
          <a:xfrm>
            <a:off x="10128885" y="188595"/>
            <a:ext cx="1943735" cy="6483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" name="图片 7"/>
          <p:cNvPicPr/>
          <p:nvPr/>
        </p:nvPicPr>
        <p:blipFill>
          <a:blip r:embed="rId1"/>
          <a:stretch>
            <a:fillRect/>
          </a:stretch>
        </p:blipFill>
        <p:spPr>
          <a:xfrm>
            <a:off x="191770" y="1268730"/>
            <a:ext cx="5624195" cy="3723640"/>
          </a:xfrm>
          <a:prstGeom prst="rect">
            <a:avLst/>
          </a:prstGeom>
        </p:spPr>
      </p:pic>
      <p:pic>
        <p:nvPicPr>
          <p:cNvPr id="9" name="图片 8"/>
          <p:cNvPicPr/>
          <p:nvPr/>
        </p:nvPicPr>
        <p:blipFill>
          <a:blip r:embed="rId2"/>
          <a:stretch>
            <a:fillRect/>
          </a:stretch>
        </p:blipFill>
        <p:spPr>
          <a:xfrm>
            <a:off x="6096000" y="1268730"/>
            <a:ext cx="5629275" cy="375729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通用背景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 descr="中文"/>
          <p:cNvPicPr>
            <a:picLocks noChangeAspect="1"/>
          </p:cNvPicPr>
          <p:nvPr/>
        </p:nvPicPr>
        <p:blipFill>
          <a:blip r:embed="rId2"/>
          <a:srcRect l="11700" t="5172" r="5108" b="25817"/>
          <a:stretch>
            <a:fillRect/>
          </a:stretch>
        </p:blipFill>
        <p:spPr>
          <a:xfrm>
            <a:off x="1347470" y="803910"/>
            <a:ext cx="4232910" cy="1975485"/>
          </a:xfrm>
          <a:prstGeom prst="roundRect">
            <a:avLst/>
          </a:prstGeom>
        </p:spPr>
      </p:pic>
      <p:pic>
        <p:nvPicPr>
          <p:cNvPr id="4" name="图片 3" descr="\\10.1.1.15\视频事业部\幼儿园组\A 课件\0723 福建-大班-社会-我是中国娃\01 课件资源包\课件资源\图片资源\韩文.png韩文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454458" y="3349625"/>
            <a:ext cx="4202430" cy="1934210"/>
          </a:xfrm>
          <a:prstGeom prst="roundRect">
            <a:avLst/>
          </a:prstGeom>
        </p:spPr>
      </p:pic>
      <p:pic>
        <p:nvPicPr>
          <p:cNvPr id="5" name="图片 4" descr="\\10.1.1.15\视频事业部\幼儿园组\A 课件\0723 福建-大班-社会-我是中国娃\01 课件资源包\课件资源\图片资源\日文.png日文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47470" y="3383598"/>
            <a:ext cx="4281170" cy="1899920"/>
          </a:xfrm>
          <a:prstGeom prst="roundRect">
            <a:avLst/>
          </a:prstGeom>
        </p:spPr>
      </p:pic>
      <p:pic>
        <p:nvPicPr>
          <p:cNvPr id="6" name="图片 5" descr="英语"/>
          <p:cNvPicPr>
            <a:picLocks noChangeAspect="1"/>
          </p:cNvPicPr>
          <p:nvPr/>
        </p:nvPicPr>
        <p:blipFill>
          <a:blip r:embed="rId5"/>
          <a:srcRect l="14433" t="13524" r="9018" b="23668"/>
          <a:stretch>
            <a:fillRect/>
          </a:stretch>
        </p:blipFill>
        <p:spPr>
          <a:xfrm>
            <a:off x="6421755" y="818515"/>
            <a:ext cx="4240530" cy="1957070"/>
          </a:xfrm>
          <a:prstGeom prst="round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216275" y="2865120"/>
            <a:ext cx="4946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bg1">
                    <a:lumMod val="8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中文</a:t>
            </a:r>
            <a:endParaRPr lang="zh-CN" altLang="en-US" sz="1200">
              <a:solidFill>
                <a:schemeClr val="bg1">
                  <a:lumMod val="8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416925" y="2865120"/>
            <a:ext cx="53721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bg1">
                    <a:lumMod val="8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英文</a:t>
            </a:r>
            <a:endParaRPr lang="zh-CN" altLang="en-US" sz="1200">
              <a:solidFill>
                <a:schemeClr val="bg1">
                  <a:lumMod val="8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218180" y="5306060"/>
            <a:ext cx="5391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8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日文</a:t>
            </a:r>
            <a:endParaRPr lang="zh-CN" altLang="en-US" sz="1200">
              <a:solidFill>
                <a:schemeClr val="bg1">
                  <a:lumMod val="85000"/>
                </a:schemeClr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416925" y="5306060"/>
            <a:ext cx="5708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8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韩文</a:t>
            </a:r>
            <a:endParaRPr lang="zh-CN" altLang="en-US" sz="1200">
              <a:solidFill>
                <a:schemeClr val="bg1">
                  <a:lumMod val="85000"/>
                </a:schemeClr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pic>
        <p:nvPicPr>
          <p:cNvPr id="11" name="图片 10" descr="\\10.1.1.15\视频事业部\幼儿园组\A 课件\0723 福建-大班-社会-我是中国娃\01 课件资源包\课件资源\图片资源\中文.png中文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365250" y="803910"/>
            <a:ext cx="4224020" cy="1975485"/>
          </a:xfrm>
          <a:prstGeom prst="roundRect">
            <a:avLst/>
          </a:prstGeom>
        </p:spPr>
      </p:pic>
      <p:pic>
        <p:nvPicPr>
          <p:cNvPr id="12" name="图片 11" descr="\\10.1.1.15\视频事业部\幼儿园组\A 课件\0723 福建-大班-社会-我是中国娃\01 课件资源包\课件资源\图片资源\英文.png英文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6435090" y="819468"/>
            <a:ext cx="4240530" cy="1955165"/>
          </a:xfrm>
          <a:prstGeom prst="round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0128885" y="116840"/>
            <a:ext cx="1943735" cy="6483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图片 9" descr="通用背景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中文：你好，我是奇奇。" descr="D:\栏目-陈蔚楠\幼儿园项目\ppt教案\0000 课件教案模板（重要、勿删！！）\音频图标\音乐（无人声的背景音乐）.gif音乐（无人声的背景音乐）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rcRect/>
          <a:stretch>
            <a:fillRect/>
          </a:stretch>
        </p:blipFill>
        <p:spPr>
          <a:xfrm>
            <a:off x="3521710" y="1138555"/>
            <a:ext cx="1591945" cy="1303020"/>
          </a:xfrm>
          <a:prstGeom prst="rect">
            <a:avLst/>
          </a:prstGeom>
        </p:spPr>
      </p:pic>
      <p:pic>
        <p:nvPicPr>
          <p:cNvPr id="3" name="中文：吃饭前要先洗手哦！" descr="D:\栏目-陈蔚楠\幼儿园项目\ppt教案\0000 课件教案模板（重要、勿删！！）\音频图标\音乐（无人声的背景音乐）.gif音乐（无人声的背景音乐）">
            <a:hlinkClick r:id="" action="ppaction://media"/>
          </p:cNvPr>
          <p:cNvPicPr/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rcRect/>
          <a:stretch>
            <a:fillRect/>
          </a:stretch>
        </p:blipFill>
        <p:spPr>
          <a:xfrm>
            <a:off x="3491230" y="2384425"/>
            <a:ext cx="1656080" cy="1354455"/>
          </a:xfrm>
          <a:prstGeom prst="rect">
            <a:avLst/>
          </a:prstGeom>
        </p:spPr>
      </p:pic>
      <p:pic>
        <p:nvPicPr>
          <p:cNvPr id="4" name="中文：自己的事情自己做，自己吃饭身体棒！" descr="D:\栏目-陈蔚楠\幼儿园项目\ppt教案\0000 课件教案模板（重要、勿删！！）\音频图标\音乐（无人声的背景音乐）.gif音乐（无人声的背景音乐）">
            <a:hlinkClick r:id="" action="ppaction://media"/>
          </p:cNvPr>
          <p:cNvPicPr/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4"/>
          <a:srcRect/>
          <a:stretch>
            <a:fillRect/>
          </a:stretch>
        </p:blipFill>
        <p:spPr>
          <a:xfrm>
            <a:off x="3532505" y="3763010"/>
            <a:ext cx="1656080" cy="1355725"/>
          </a:xfrm>
          <a:prstGeom prst="rect">
            <a:avLst/>
          </a:prstGeom>
        </p:spPr>
      </p:pic>
      <p:pic>
        <p:nvPicPr>
          <p:cNvPr id="5" name="英文：你好，我是奇奇" descr="D:\栏目-陈蔚楠\幼儿园项目\ppt教案\0000 课件教案模板（重要、勿删！！）\音频图标\音乐（无人声的背景音乐）.gif音乐（无人声的背景音乐）">
            <a:hlinkClick r:id="" action="ppaction://media"/>
          </p:cNvPr>
          <p:cNvPicPr/>
          <p:nvPr>
            <a:audi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4"/>
          <a:srcRect/>
          <a:stretch>
            <a:fillRect/>
          </a:stretch>
        </p:blipFill>
        <p:spPr>
          <a:xfrm>
            <a:off x="7652385" y="1138555"/>
            <a:ext cx="1631950" cy="1336675"/>
          </a:xfrm>
          <a:prstGeom prst="rect">
            <a:avLst/>
          </a:prstGeom>
        </p:spPr>
      </p:pic>
      <p:pic>
        <p:nvPicPr>
          <p:cNvPr id="6" name="英文：吃饭前要先洗手哦！" descr="D:\栏目-陈蔚楠\幼儿园项目\ppt教案\0000 课件教案模板（重要、勿删！！）\音频图标\音乐（无人声的背景音乐）.gif音乐（无人声的背景音乐）">
            <a:hlinkClick r:id="" action="ppaction://media"/>
          </p:cNvPr>
          <p:cNvPicPr/>
          <p:nvPr>
            <a:audioFile r:link="rId11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4"/>
          <a:srcRect/>
          <a:stretch>
            <a:fillRect/>
          </a:stretch>
        </p:blipFill>
        <p:spPr>
          <a:xfrm>
            <a:off x="7652385" y="2353310"/>
            <a:ext cx="1694815" cy="1385570"/>
          </a:xfrm>
          <a:prstGeom prst="rect">
            <a:avLst/>
          </a:prstGeom>
        </p:spPr>
      </p:pic>
      <p:pic>
        <p:nvPicPr>
          <p:cNvPr id="7" name="英文：自己的事情自己做，自己吃饭身体棒！" descr="D:\栏目-陈蔚楠\幼儿园项目\ppt教案\0000 课件教案模板（重要、勿删！！）\音频图标\音乐（无人声的背景音乐）.gif音乐（无人声的背景音乐）">
            <a:hlinkClick r:id="" action="ppaction://media"/>
          </p:cNvPr>
          <p:cNvPicPr/>
          <p:nvPr>
            <a:audioFile r:link="rId13"/>
            <p:extLst>
              <p:ext uri="{DAA4B4D4-6D71-4841-9C94-3DE7FCFB9230}">
                <p14:media xmlns:p14="http://schemas.microsoft.com/office/powerpoint/2010/main" r:embed="rId14"/>
              </p:ext>
            </p:extLst>
          </p:nvPr>
        </p:nvPicPr>
        <p:blipFill>
          <a:blip r:embed="rId4"/>
          <a:srcRect/>
          <a:stretch>
            <a:fillRect/>
          </a:stretch>
        </p:blipFill>
        <p:spPr>
          <a:xfrm>
            <a:off x="7683500" y="3783330"/>
            <a:ext cx="1663700" cy="136080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922780" y="2108835"/>
            <a:ext cx="12617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bg1">
                    <a:lumMod val="8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你好，我是奇奇。</a:t>
            </a:r>
            <a:endParaRPr lang="zh-CN" altLang="en-US" sz="1200">
              <a:solidFill>
                <a:schemeClr val="bg1">
                  <a:lumMod val="8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027035" y="1056005"/>
            <a:ext cx="5289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8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英语</a:t>
            </a:r>
            <a:endParaRPr lang="zh-CN" altLang="en-US" sz="1200">
              <a:solidFill>
                <a:schemeClr val="bg1">
                  <a:lumMod val="85000"/>
                </a:schemeClr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968750" y="1049020"/>
            <a:ext cx="5289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8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汉语</a:t>
            </a:r>
            <a:endParaRPr lang="zh-CN" altLang="en-US" sz="1200">
              <a:solidFill>
                <a:schemeClr val="bg1">
                  <a:lumMod val="85000"/>
                </a:schemeClr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922780" y="3383280"/>
            <a:ext cx="14732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bg1">
                    <a:lumMod val="8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吃饭前要先洗手哦。</a:t>
            </a:r>
            <a:endParaRPr lang="zh-CN" altLang="en-US" sz="1200">
              <a:solidFill>
                <a:schemeClr val="bg1">
                  <a:lumMod val="8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943735" y="4658360"/>
            <a:ext cx="14522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bg1">
                    <a:lumMod val="8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自己的事情自己做。</a:t>
            </a:r>
            <a:endParaRPr lang="zh-CN" altLang="en-US" sz="1200">
              <a:solidFill>
                <a:schemeClr val="bg1">
                  <a:lumMod val="8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1200">
                <a:solidFill>
                  <a:schemeClr val="bg1">
                    <a:lumMod val="8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自己吃饭身体棒。</a:t>
            </a:r>
            <a:endParaRPr lang="zh-CN" altLang="en-US" sz="1200">
              <a:solidFill>
                <a:schemeClr val="bg1">
                  <a:lumMod val="8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649605" y="290830"/>
            <a:ext cx="1727835" cy="392430"/>
          </a:xfrm>
          <a:prstGeom prst="roundRect">
            <a:avLst/>
          </a:prstGeom>
          <a:solidFill>
            <a:srgbClr val="F5B209"/>
          </a:solidFill>
          <a:ln>
            <a:solidFill>
              <a:srgbClr val="F5B2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r"/>
            <a:r>
              <a:rPr lang="zh-CN" sz="1400">
                <a:solidFill>
                  <a:srgbClr val="9B4C29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单击动图播放音频</a:t>
            </a:r>
            <a:endParaRPr lang="zh-CN" sz="1400">
              <a:solidFill>
                <a:srgbClr val="9B4C29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pic>
        <p:nvPicPr>
          <p:cNvPr id="16" name="图片 15" descr="奇奇头无线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00660" y="160020"/>
            <a:ext cx="670560" cy="608965"/>
          </a:xfrm>
          <a:prstGeom prst="rect">
            <a:avLst/>
          </a:prstGeom>
          <a:effectLst>
            <a:glow rad="25400">
              <a:srgbClr val="F5B209">
                <a:alpha val="100000"/>
              </a:srgbClr>
            </a:glow>
          </a:effectLst>
        </p:spPr>
      </p:pic>
      <p:sp>
        <p:nvSpPr>
          <p:cNvPr id="11" name="矩形 10"/>
          <p:cNvSpPr/>
          <p:nvPr/>
        </p:nvSpPr>
        <p:spPr>
          <a:xfrm>
            <a:off x="10128885" y="188595"/>
            <a:ext cx="1943735" cy="6483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audio>
              <p:cMediaNode showWhenStopped="0">
                <p:cTn id="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showWhenStopped="0">
                <p:cTn id="3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showWhenStopped="0">
                <p:cTn id="4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showWhenStopped="0">
                <p:cTn id="5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showWhenStopped="0">
                <p:cTn id="6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showWhenStopped="0">
                <p:cTn id="7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/>
        </p:nvSpPr>
        <p:spPr>
          <a:xfrm>
            <a:off x="10128885" y="188595"/>
            <a:ext cx="1943735" cy="6483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1415415" y="836930"/>
            <a:ext cx="9531350" cy="440436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/>
        </p:nvSpPr>
        <p:spPr>
          <a:xfrm>
            <a:off x="10128885" y="188595"/>
            <a:ext cx="1943735" cy="6483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1847850" y="836930"/>
            <a:ext cx="8109585" cy="528002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2ea5e984-dc75-4d4f-b467-8ad50e63ec9c"/>
  <p:tag name="COMMONDATA" val="eyJoZGlkIjoiNmU3NjFhMDc0NWUzOWVjMDJiZTA5NTY1ZjkxNGIxN2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</Words>
  <Application>WPS 演示</Application>
  <PresentationFormat/>
  <Paragraphs>33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0" baseType="lpstr">
      <vt:lpstr>Arial</vt:lpstr>
      <vt:lpstr>宋体</vt:lpstr>
      <vt:lpstr>Wingdings</vt:lpstr>
      <vt:lpstr>黑体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_x000B_《活动名》  </dc:title>
  <dc:creator>Administrator</dc:creator>
  <cp:lastModifiedBy>Zoey</cp:lastModifiedBy>
  <cp:revision>68</cp:revision>
  <dcterms:created xsi:type="dcterms:W3CDTF">2019-02-28T07:53:00Z</dcterms:created>
  <dcterms:modified xsi:type="dcterms:W3CDTF">2025-01-15T02:22:51Z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62C731984B2B40DC841A0E5B90538A3B_13</vt:lpwstr>
  </property>
</Properties>
</file>