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306" r:id="rId5"/>
    <p:sldId id="303" r:id="rId6"/>
    <p:sldId id="304" r:id="rId7"/>
    <p:sldId id="305" r:id="rId8"/>
    <p:sldId id="307" r:id="rId9"/>
    <p:sldId id="308" r:id="rId10"/>
    <p:sldId id="309" r:id="rId11"/>
    <p:sldId id="310" r:id="rId12"/>
    <p:sldId id="313" r:id="rId13"/>
    <p:sldId id="311" r:id="rId14"/>
    <p:sldId id="31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44" d="100"/>
          <a:sy n="44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58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Documents\Tencent%20Files\574576071\FileRecv\&#25340;&#35013;&#32032;&#26448;\&#23567;&#28165;&#26032;-34\\06\subject_holdright_226,69,78_0_lively_full_0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image" Target="file:///C:\Users\1V994W2\PycharmProjects\PPT_Background_Generation/pic_temp/0_pic_quater_lef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0.xml"/><Relationship Id="rId4" Type="http://schemas.openxmlformats.org/officeDocument/2006/relationships/image" Target="file:///C:\Users\1V994W2\Documents\Tencent%20Files\574576071\FileRecv\&#25340;&#35013;&#32032;&#26448;\&#23567;&#28165;&#26032;-34\\06\subject_holdright_226,69,78_0_lively_full_0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9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6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6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file:///C:\Users\1V994W2\Documents\Tencent%20Files\574576071\FileRecv\&#25340;&#35013;&#32032;&#26448;\&#23567;&#28165;&#26032;-34\\06\subject_holdright_226,69,78_0_lively_full_0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8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6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4114800" cy="54864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724876" y="1892301"/>
            <a:ext cx="4342924" cy="113538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zh-CN" altLang="en-US" sz="36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4724876" y="3103882"/>
            <a:ext cx="4343433" cy="1874518"/>
          </a:xfr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buNone/>
              <a:defRPr lang="zh-CN" altLang="en-US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8" name="直接连接符 7"/>
          <p:cNvCxnSpPr/>
          <p:nvPr>
            <p:custDataLst>
              <p:tags r:id="rId10"/>
            </p:custDataLst>
          </p:nvPr>
        </p:nvCxnSpPr>
        <p:spPr>
          <a:xfrm flipV="1">
            <a:off x="4545330" y="2056765"/>
            <a:ext cx="0" cy="274510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800"/>
            <a:ext cx="4114800" cy="54864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571500" y="2095183"/>
            <a:ext cx="3619024" cy="135191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zh-CN" altLang="en-US" sz="4950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571500" y="3651568"/>
            <a:ext cx="3619500" cy="1111250"/>
          </a:xfr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buNone/>
              <a:defRPr kumimoji="0" lang="zh-CN" altLang="en-US" sz="1200" b="0" i="0" spc="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marR="0" lvl="0" indent="-228600">
              <a:lnSpc>
                <a:spcPct val="12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/>
          <a:lstStyle>
            <a:lvl1pPr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 anchorCtr="0"/>
          <a:lstStyle>
            <a:lvl1pPr>
              <a:defRPr sz="27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/>
          <a:lstStyle>
            <a:lvl1pPr algn="ctr">
              <a:defRPr sz="27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9144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 anchorCtr="0"/>
          <a:lstStyle>
            <a:lvl1pPr algn="ctr"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6134100"/>
            <a:ext cx="540068" cy="72390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410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9144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"/>
              <a:t>s</a:t>
            </a:r>
            <a:endParaRPr lang="en-US" altLang="zh-CN" sz="100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48" y="5229225"/>
            <a:ext cx="1215152" cy="162877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25"/>
            <a:ext cx="1215152" cy="16287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/>
          <a:lstStyle>
            <a:lvl1pPr algn="ctr">
              <a:defRPr sz="45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1524000" cy="4064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97000"/>
            <a:ext cx="1524000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2546866" y="3800942"/>
            <a:ext cx="4050269" cy="790107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单击此处编辑大标题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4679158" y="952508"/>
            <a:ext cx="396243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0" y="1234440"/>
            <a:ext cx="3291840" cy="438912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390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3" y="0"/>
            <a:ext cx="540068" cy="7239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961398"/>
            <a:ext cx="8139178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0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image" Target="../media/image14.jpeg"/><Relationship Id="rId1" Type="http://schemas.openxmlformats.org/officeDocument/2006/relationships/tags" Target="../tags/tag15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5.xml"/><Relationship Id="rId2" Type="http://schemas.openxmlformats.org/officeDocument/2006/relationships/image" Target="../media/image15.png"/><Relationship Id="rId1" Type="http://schemas.openxmlformats.org/officeDocument/2006/relationships/tags" Target="../tags/tag15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7.xml"/><Relationship Id="rId4" Type="http://schemas.openxmlformats.org/officeDocument/2006/relationships/image" Target="../media/image18.png"/><Relationship Id="rId3" Type="http://schemas.openxmlformats.org/officeDocument/2006/relationships/tags" Target="../tags/tag156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4715986" y="3003551"/>
            <a:ext cx="4342924" cy="851535"/>
          </a:xfrm>
        </p:spPr>
        <p:txBody>
          <a:bodyPr>
            <a:normAutofit fontScale="90000"/>
          </a:bodyPr>
          <a:lstStyle/>
          <a:p>
            <a:r>
              <a:rPr altLang="zh-CN" sz="5335"/>
              <a:t>《灯的故事》</a:t>
            </a:r>
            <a:br>
              <a:rPr altLang="zh-CN"/>
            </a:br>
            <a:endParaRPr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6324600" y="4876715"/>
            <a:ext cx="3048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制作者：大班年级组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室外灯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9221" name="图片 9220" descr="xinsrc_15202052107545462447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3000" y="1676400"/>
            <a:ext cx="6753860" cy="5065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886327" y="1066808"/>
            <a:ext cx="3048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</a:rPr>
              <a:t>观赏灯</a:t>
            </a:r>
            <a:endParaRPr lang="zh-CN" altLang="en-US" sz="2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特殊功能灯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6800" y="1905000"/>
            <a:ext cx="6781800" cy="49364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43327" y="1295408"/>
            <a:ext cx="3048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latin typeface="Arial" panose="020B0604020202020204" pitchFamily="34" charset="0"/>
                <a:ea typeface="微软雅黑" panose="020B0503020204020204" charset="-122"/>
              </a:rPr>
              <a:t>手术用灯（无影灯）</a:t>
            </a:r>
            <a:endParaRPr lang="zh-CN" altLang="en-US" sz="2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古代人怎么照明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676dafeaf99e4f3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295400"/>
            <a:ext cx="4579620" cy="2576195"/>
          </a:xfrm>
          <a:prstGeom prst="rect">
            <a:avLst/>
          </a:prstGeom>
        </p:spPr>
      </p:pic>
      <p:pic>
        <p:nvPicPr>
          <p:cNvPr id="4" name="图片 3" descr="O1CN016JN4Xg1MvDHqVOfV9_!!6918214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752600"/>
            <a:ext cx="3613150" cy="3689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4191000"/>
            <a:ext cx="4109720" cy="25349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室内灯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2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1550"/>
            <a:ext cx="9157335" cy="5887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室内灯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5" name="图片 4" descr="t01f11b37bb2c681c94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02995"/>
            <a:ext cx="9246870" cy="5756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室内灯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1bbc9b767d23bbbb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" y="1036955"/>
            <a:ext cx="9081135" cy="5918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室内灯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03d0af66d81cdee7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" y="981075"/>
            <a:ext cx="9222105" cy="5857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室内灯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86e536346c62d60b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" y="950595"/>
            <a:ext cx="9204325" cy="60096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室内灯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038677342dc41a8a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991235"/>
            <a:ext cx="9242425" cy="58172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室外灯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86b27ed46326c7a6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975" y="1056640"/>
            <a:ext cx="9210675" cy="57511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solidFill>
                  <a:schemeClr val="accent5"/>
                </a:solidFill>
                <a:latin typeface="华文新魏" panose="02010800040101010101" charset="-122"/>
                <a:ea typeface="华文新魏" panose="02010800040101010101" charset="-122"/>
              </a:rPr>
              <a:t>室外灯</a:t>
            </a:r>
            <a:endParaRPr lang="zh-CN" altLang="en-US" sz="6000">
              <a:solidFill>
                <a:schemeClr val="accent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 descr="t0147a1fbf07c101044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" y="1163320"/>
            <a:ext cx="9078595" cy="5700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7.xml><?xml version="1.0" encoding="utf-8"?>
<p:tagLst xmlns:p="http://schemas.openxmlformats.org/presentationml/2006/main"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LAYERLEVEL" val="1"/>
  <p:tag name="KSO_WM_TAG_VERSION" val="1.0"/>
  <p:tag name="KSO_WM_BEAUTIFY_FLAG" val="#wm#"/>
  <p:tag name="KSO_WM_UNIT_TYPE" val="i"/>
  <p:tag name="KSO_WM_UNIT_SUBTYPE" val="h"/>
  <p:tag name="KSO_WM_SLIDE_BACKGROUND_TYPE" val="bottomTop"/>
</p:tagLst>
</file>

<file path=ppt/tags/tag10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0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6.xml><?xml version="1.0" encoding="utf-8"?>
<p:tagLst xmlns:p="http://schemas.openxmlformats.org/presentationml/2006/main"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LAYERLEVEL" val="1"/>
  <p:tag name="KSO_WM_TAG_VERSION" val="1.0"/>
  <p:tag name="KSO_WM_BEAUTIFY_FLAG" val="#wm#"/>
  <p:tag name="KSO_WM_UNIT_TYPE" val="i"/>
  <p:tag name="KSO_WM_UNIT_SUBTYPE" val="h"/>
  <p:tag name="KSO_WM_SLIDE_BACKGROUND_TYPE" val="navigation"/>
</p:tagLst>
</file>

<file path=ppt/tags/tag11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1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7.xml><?xml version="1.0" encoding="utf-8"?>
<p:tagLst xmlns:p="http://schemas.openxmlformats.org/presentationml/2006/main"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LAYERLEVEL" val="1"/>
  <p:tag name="KSO_WM_TAG_VERSION" val="1.0"/>
  <p:tag name="KSO_WM_BEAUTIFY_FLAG" val="#wm#"/>
  <p:tag name="KSO_WM_UNIT_TYPE" val="i"/>
  <p:tag name="KSO_WM_UNIT_SUBTYPE" val="h"/>
  <p:tag name="KSO_WM_SLIDE_BACKGROUND_TYPE" val="belt"/>
</p:tagLst>
</file>

<file path=ppt/tags/tag12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2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165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165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4165"/>
  <p:tag name="KSO_WM_TEMPLATE_MASTER_TYPE" val="1"/>
  <p:tag name="KSO_WM_TEMPLATE_COLOR_TYPE" val="1"/>
  <p:tag name="KSO_WM_TEMPLATE_MASTER_THUMB_INDEX" val="12"/>
  <p:tag name="KSO_WM_TEMPLATE_THUMBS_INDEX" val="1、4、7、8、9、12、15、16、20、23、24、25、26、29、34、39、42"/>
</p:tagLst>
</file>

<file path=ppt/tags/tag141.xml><?xml version="1.0" encoding="utf-8"?>
<p:tagLst xmlns:p="http://schemas.openxmlformats.org/presentationml/2006/main">
  <p:tag name="KSO_WM_UNIT_ISCONTENTSTITLE" val="0"/>
  <p:tag name="KSO_WM_UNIT_PRESET_TEXT" val="小清新美食创意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165_1*a*1"/>
  <p:tag name="KSO_WM_TEMPLATE_CATEGORY" val="custom"/>
  <p:tag name="KSO_WM_TEMPLATE_INDEX" val="20204165"/>
  <p:tag name="KSO_WM_UNIT_LAYERLEVEL" val="1"/>
  <p:tag name="KSO_WM_TAG_VERSION" val="1.0"/>
  <p:tag name="KSO_WM_BEAUTIFY_FLAG" val="#wm#"/>
  <p:tag name="KSO_WM_UNIT_ISNUMDGMTITLE" val="0"/>
</p:tagLst>
</file>

<file path=ppt/tags/tag142.xml><?xml version="1.0" encoding="utf-8"?>
<p:tagLst xmlns:p="http://schemas.openxmlformats.org/presentationml/2006/main">
  <p:tag name="KSO_WM_SLIDE_ID" val="custom2020416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165"/>
  <p:tag name="KSO_WM_SLIDE_LAYOUT" val="a_b"/>
  <p:tag name="KSO_WM_SLIDE_LAYOUT_CNT" val="1_1"/>
  <p:tag name="KSO_WM_TEMPLATE_THUMBS_INDEX" val="1、4、7、8、9、12、15、16、20、23、24、25、26、29、34、39、42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54.xml><?xml version="1.0" encoding="utf-8"?>
<p:tagLst xmlns:p="http://schemas.openxmlformats.org/presentationml/2006/main">
  <p:tag name="KSO_WM_UNIT_PLACING_PICTURE_USER_VIEWPORT" val="{&quot;height&quot;:7845,&quot;width&quot;:10470}"/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165"/>
</p:tagLst>
</file>

<file path=ppt/tags/tag158.xml><?xml version="1.0" encoding="utf-8"?>
<p:tagLst xmlns:p="http://schemas.openxmlformats.org/presentationml/2006/main">
  <p:tag name="commondata" val="eyJoZGlkIjoiYzdjNjk2ODY1NDc4NjE1ZGYxYmFiZjg2NDViNDRjOWIifQ=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INDEX" val="1"/>
  <p:tag name="KSO_WM_UNIT_TYPE" val="y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2.xml><?xml version="1.0" encoding="utf-8"?>
<p:tagLst xmlns:p="http://schemas.openxmlformats.org/presentationml/2006/main"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LAYERLEVEL" val="1"/>
  <p:tag name="KSO_WM_TAG_VERSION" val="1.0"/>
  <p:tag name="KSO_WM_BEAUTIFY_FLAG" val="#wm#"/>
  <p:tag name="KSO_WM_UNIT_TYPE" val="i"/>
  <p:tag name="KSO_WM_UNIT_SUBTYPE" val="h"/>
  <p:tag name="KSO_WM_SLIDE_BACKGROUND_TYPE" val="frame"/>
</p:tagLst>
</file>

<file path=ppt/tags/tag8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8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LAYERLEVEL" val="1"/>
  <p:tag name="KSO_WM_TAG_VERSION" val="1.0"/>
  <p:tag name="KSO_WM_BEAUTIFY_FLAG" val="#wm#"/>
  <p:tag name="KSO_WM_UNIT_TYPE" val="i"/>
  <p:tag name="KSO_WM_UNIT_SUBTYPE" val="h"/>
  <p:tag name="KSO_WM_SLIDE_BACKGROUND_TYPE" val="leftRight"/>
</p:tagLst>
</file>

<file path=ppt/tags/tag9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8.xml><?xml version="1.0" encoding="utf-8"?>
<p:tagLst xmlns:p="http://schemas.openxmlformats.org/presentationml/2006/main"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LAYERLEVEL" val="1"/>
  <p:tag name="KSO_WM_TAG_VERSION" val="1.0"/>
  <p:tag name="KSO_WM_BEAUTIFY_FLAG" val="#wm#"/>
  <p:tag name="KSO_WM_UNIT_TYPE" val="i"/>
  <p:tag name="KSO_WM_UNIT_SUBTYPE" val="h"/>
  <p:tag name="KSO_WM_SLIDE_BACKGROUND_TYPE" val="topBottom"/>
</p:tagLst>
</file>

<file path=ppt/tags/tag9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heme/theme1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FCE3E4"/>
      </a:dk2>
      <a:lt2>
        <a:srgbClr val="FFFFFF"/>
      </a:lt2>
      <a:accent1>
        <a:srgbClr val="E1454E"/>
      </a:accent1>
      <a:accent2>
        <a:srgbClr val="E85837"/>
      </a:accent2>
      <a:accent3>
        <a:srgbClr val="CF762D"/>
      </a:accent3>
      <a:accent4>
        <a:srgbClr val="A39932"/>
      </a:accent4>
      <a:accent5>
        <a:srgbClr val="71BE4D"/>
      </a:accent5>
      <a:accent6>
        <a:srgbClr val="44E18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演示</Application>
  <PresentationFormat>在屏幕上显示</PresentationFormat>
  <Paragraphs>30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Calibri</vt:lpstr>
      <vt:lpstr>华文新魏</vt:lpstr>
      <vt:lpstr>2_Office 主题​​</vt:lpstr>
      <vt:lpstr>《灯的故事》</vt:lpstr>
      <vt:lpstr>室内灯</vt:lpstr>
      <vt:lpstr>PowerPoint 演示文稿</vt:lpstr>
      <vt:lpstr>室内灯</vt:lpstr>
      <vt:lpstr>室内灯</vt:lpstr>
      <vt:lpstr>室内灯</vt:lpstr>
      <vt:lpstr>室内灯</vt:lpstr>
      <vt:lpstr>室内灯</vt:lpstr>
      <vt:lpstr>室外灯</vt:lpstr>
      <vt:lpstr>室外灯</vt:lpstr>
      <vt:lpstr>室外灯</vt:lpstr>
      <vt:lpstr>室外灯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大嘴驴</cp:lastModifiedBy>
  <cp:revision>5</cp:revision>
  <dcterms:created xsi:type="dcterms:W3CDTF">2021-02-20T06:57:00Z</dcterms:created>
  <dcterms:modified xsi:type="dcterms:W3CDTF">2024-01-27T01:03:06Z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2052-12.1.0.16250</vt:lpwstr>
  </property>
  <property fmtid="{D5CDD505-2E9C-101B-9397-08002B2CF9AE}" pid="4" name="ICV">
    <vt:lpwstr>91C33E39CAFA491F93E766C63371B227_12</vt:lpwstr>
  </property>
</Properties>
</file>