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306" r:id="rId5"/>
    <p:sldId id="303" r:id="rId6"/>
    <p:sldId id="304" r:id="rId7"/>
    <p:sldId id="305" r:id="rId8"/>
    <p:sldId id="307" r:id="rId9"/>
    <p:sldId id="308" r:id="rId10"/>
    <p:sldId id="309" r:id="rId11"/>
    <p:sldId id="310" r:id="rId12"/>
    <p:sldId id="313" r:id="rId13"/>
    <p:sldId id="311" r:id="rId14"/>
    <p:sldId id="31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4" d="100"/>
          <a:sy n="44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5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Documents\Tencent%20Files\574576071\FileRecv\&#25340;&#35013;&#32032;&#26448;\&#23567;&#28165;&#26032;-34\\06\subject_holdright_226,69,78_0_lively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0.xml"/><Relationship Id="rId4" Type="http://schemas.openxmlformats.org/officeDocument/2006/relationships/image" Target="file:///C:\Users\1V994W2\Documents\Tencent%20Files\574576071\FileRecv\&#25340;&#35013;&#32032;&#26448;\&#23567;&#28165;&#26032;-34\\06\subject_holdright_226,69,78_0_lively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&#23567;&#28165;&#26032;-34\\06\subject_holdright_226,69,78_0_lively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4114800" cy="5486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24876" y="1892301"/>
            <a:ext cx="4342924" cy="113538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zh-CN" altLang="en-US" sz="36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4724876" y="3103882"/>
            <a:ext cx="4343433" cy="1874518"/>
          </a:xfr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buNone/>
              <a:defRPr lang="zh-CN" altLang="en-US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 flipV="1">
            <a:off x="4545330" y="2056765"/>
            <a:ext cx="0" cy="27451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114800" cy="54864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571500" y="2095183"/>
            <a:ext cx="3619024" cy="135191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zh-CN" altLang="en-US" sz="495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571500" y="3651568"/>
            <a:ext cx="3619500" cy="1111250"/>
          </a:xfr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buNone/>
              <a:defRPr kumimoji="0" lang="zh-CN" altLang="en-US" sz="1200" b="0" i="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 anchorCtr="0"/>
          <a:lstStyle>
            <a:lvl1pPr>
              <a:defRPr sz="27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27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 anchorCtr="0"/>
          <a:lstStyle>
            <a:lvl1pPr algn="ctr"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4100"/>
            <a:ext cx="540068" cy="72390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"/>
              <a:t>s</a:t>
            </a:r>
            <a:endParaRPr lang="en-US" altLang="zh-CN" sz="100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5229225"/>
            <a:ext cx="1215152" cy="162877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5"/>
            <a:ext cx="1215152" cy="1628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45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524000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97000"/>
            <a:ext cx="1524000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2546866" y="3800942"/>
            <a:ext cx="4050269" cy="790107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单击此处编辑大标题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1234440"/>
            <a:ext cx="3291840" cy="438912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0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image" Target="../media/image14.jpeg"/><Relationship Id="rId1" Type="http://schemas.openxmlformats.org/officeDocument/2006/relationships/tags" Target="../tags/tag15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15.png"/><Relationship Id="rId1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image" Target="../media/image18.png"/><Relationship Id="rId3" Type="http://schemas.openxmlformats.org/officeDocument/2006/relationships/tags" Target="../tags/tag156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4715986" y="3003551"/>
            <a:ext cx="4342924" cy="851535"/>
          </a:xfrm>
        </p:spPr>
        <p:txBody>
          <a:bodyPr>
            <a:normAutofit fontScale="90000"/>
          </a:bodyPr>
          <a:lstStyle/>
          <a:p>
            <a:r>
              <a:rPr altLang="zh-CN" sz="5335"/>
              <a:t>《灯的故事》</a:t>
            </a:r>
            <a:br>
              <a:rPr altLang="zh-CN"/>
            </a:br>
            <a:endParaRPr altLang="zh-CN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室外灯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221" name="图片 9220" descr="xinsrc_15202052107545462447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6753860" cy="5065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886327" y="1066808"/>
            <a:ext cx="3048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</a:rPr>
              <a:t>观赏灯</a:t>
            </a:r>
            <a:endParaRPr lang="zh-CN" altLang="en-US" sz="2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特殊功能灯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1905000"/>
            <a:ext cx="6781800" cy="4936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43327" y="1295408"/>
            <a:ext cx="3048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</a:rPr>
              <a:t>手术用灯（无影灯）</a:t>
            </a:r>
            <a:endParaRPr lang="zh-CN" altLang="en-US" sz="2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古代人怎么照明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676dafeaf99e4f3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95400"/>
            <a:ext cx="4579620" cy="2576195"/>
          </a:xfrm>
          <a:prstGeom prst="rect">
            <a:avLst/>
          </a:prstGeom>
        </p:spPr>
      </p:pic>
      <p:pic>
        <p:nvPicPr>
          <p:cNvPr id="4" name="图片 3" descr="O1CN016JN4Xg1MvDHqVOfV9_!!6918214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600"/>
            <a:ext cx="3613150" cy="3689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4191000"/>
            <a:ext cx="4109720" cy="2534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2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1550"/>
            <a:ext cx="9157335" cy="5887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5" name="图片 4" descr="t01f11b37bb2c681c94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02995"/>
            <a:ext cx="9246870" cy="5756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1bbc9b767d23bbbb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1036955"/>
            <a:ext cx="9081135" cy="5918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03d0af66d81cdee7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981075"/>
            <a:ext cx="9222105" cy="5857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86e536346c62d60b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" y="950595"/>
            <a:ext cx="9204325" cy="6009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038677342dc41a8a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991235"/>
            <a:ext cx="9242425" cy="58172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室外灯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86b27ed46326c7a6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75" y="1056640"/>
            <a:ext cx="9210675" cy="57511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室外灯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47a1fbf07c101044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1163320"/>
            <a:ext cx="9078595" cy="5700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bottomTop"/>
</p:tagLst>
</file>

<file path=ppt/tags/tag10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0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navigation"/>
</p:tagLst>
</file>

<file path=ppt/tags/tag11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1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belt"/>
</p:tagLst>
</file>

<file path=ppt/tags/tag12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2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165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165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4165"/>
  <p:tag name="KSO_WM_TEMPLATE_MASTER_TYPE" val="1"/>
  <p:tag name="KSO_WM_TEMPLATE_COLOR_TYPE" val="1"/>
  <p:tag name="KSO_WM_TEMPLATE_MASTER_THUMB_INDEX" val="12"/>
  <p:tag name="KSO_WM_TEMPLATE_THUMBS_INDEX" val="1、4、7、8、9、12、15、16、20、23、24、25、26、29、34、39、42"/>
</p:tagLst>
</file>

<file path=ppt/tags/tag141.xml><?xml version="1.0" encoding="utf-8"?>
<p:tagLst xmlns:p="http://schemas.openxmlformats.org/presentationml/2006/main">
  <p:tag name="KSO_WM_UNIT_ISCONTENTSTITLE" val="0"/>
  <p:tag name="KSO_WM_UNIT_PRESET_TEXT" val="小清新美食创意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65_1*a*1"/>
  <p:tag name="KSO_WM_TEMPLATE_CATEGORY" val="custom"/>
  <p:tag name="KSO_WM_TEMPLATE_INDEX" val="20204165"/>
  <p:tag name="KSO_WM_UNIT_LAYERLEVEL" val="1"/>
  <p:tag name="KSO_WM_TAG_VERSION" val="1.0"/>
  <p:tag name="KSO_WM_BEAUTIFY_FLAG" val="#wm#"/>
  <p:tag name="KSO_WM_UNIT_ISNUMDGMTITLE" val="0"/>
</p:tagLst>
</file>

<file path=ppt/tags/tag142.xml><?xml version="1.0" encoding="utf-8"?>
<p:tagLst xmlns:p="http://schemas.openxmlformats.org/presentationml/2006/main">
  <p:tag name="KSO_WM_SLIDE_ID" val="custom2020416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165"/>
  <p:tag name="KSO_WM_SLIDE_LAYOUT" val="a_b"/>
  <p:tag name="KSO_WM_SLIDE_LAYOUT_CNT" val="1_1"/>
  <p:tag name="KSO_WM_TEMPLATE_THUMBS_INDEX" val="1、4、7、8、9、12、15、16、20、23、24、25、26、29、34、39、42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4.xml><?xml version="1.0" encoding="utf-8"?>
<p:tagLst xmlns:p="http://schemas.openxmlformats.org/presentationml/2006/main">
  <p:tag name="KSO_WM_UNIT_PLACING_PICTURE_USER_VIEWPORT" val="{&quot;height&quot;:7845,&quot;width&quot;:10470}"/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8.xml><?xml version="1.0" encoding="utf-8"?>
<p:tagLst xmlns:p="http://schemas.openxmlformats.org/presentationml/2006/main">
  <p:tag name="commondata" val="eyJoZGlkIjoiYzdjNjk2ODY1NDc4NjE1ZGYxYmFiZjg2NDViNDRjOWI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frame"/>
</p:tagLst>
</file>

<file path=ppt/tags/tag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leftRight"/>
</p:tagLst>
</file>

<file path=ppt/tags/tag9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topBottom"/>
</p:tagLst>
</file>

<file path=ppt/tags/tag9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heme/theme1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FCE3E4"/>
      </a:dk2>
      <a:lt2>
        <a:srgbClr val="FFFFFF"/>
      </a:lt2>
      <a:accent1>
        <a:srgbClr val="E1454E"/>
      </a:accent1>
      <a:accent2>
        <a:srgbClr val="E85837"/>
      </a:accent2>
      <a:accent3>
        <a:srgbClr val="CF762D"/>
      </a:accent3>
      <a:accent4>
        <a:srgbClr val="A39932"/>
      </a:accent4>
      <a:accent5>
        <a:srgbClr val="71BE4D"/>
      </a:accent5>
      <a:accent6>
        <a:srgbClr val="44E18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WPS 演示</Application>
  <PresentationFormat>在屏幕上显示</PresentationFormat>
  <Paragraphs>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汉仪旗黑-85S</vt:lpstr>
      <vt:lpstr>黑体</vt:lpstr>
      <vt:lpstr>华文新魏</vt:lpstr>
      <vt:lpstr>Arial Unicode MS</vt:lpstr>
      <vt:lpstr>Calibri</vt:lpstr>
      <vt:lpstr>2_Office 主题​​</vt:lpstr>
      <vt:lpstr>《灯的故事》 </vt:lpstr>
      <vt:lpstr>室内灯</vt:lpstr>
      <vt:lpstr>室内灯</vt:lpstr>
      <vt:lpstr>室内灯</vt:lpstr>
      <vt:lpstr>室内灯</vt:lpstr>
      <vt:lpstr>室内灯</vt:lpstr>
      <vt:lpstr>室内灯</vt:lpstr>
      <vt:lpstr>室外灯</vt:lpstr>
      <vt:lpstr>室外灯</vt:lpstr>
      <vt:lpstr>室外灯</vt:lpstr>
      <vt:lpstr>特殊功能灯</vt:lpstr>
      <vt:lpstr>古代人怎么照明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6</cp:revision>
  <dcterms:created xsi:type="dcterms:W3CDTF">2021-02-20T06:57:00Z</dcterms:created>
  <dcterms:modified xsi:type="dcterms:W3CDTF">2025-02-16T23:45:25Z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2052-12.1.0.19770</vt:lpwstr>
  </property>
  <property fmtid="{D5CDD505-2E9C-101B-9397-08002B2CF9AE}" pid="4" name="ICV">
    <vt:lpwstr>91C33E39CAFA491F93E766C63371B227_12</vt:lpwstr>
  </property>
</Properties>
</file>