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7" r:id="rId3"/>
    <p:sldId id="256" r:id="rId4"/>
    <p:sldId id="258" r:id="rId6"/>
    <p:sldId id="259" r:id="rId7"/>
    <p:sldId id="260" r:id="rId8"/>
    <p:sldId id="262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4105" y="2419985"/>
            <a:ext cx="102412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大班健康：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《硬硬的壳，香香的肉》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40119152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endParaRPr lang="zh-CN" altLang="zh-CN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62511" b="67205"/>
          <a:stretch>
            <a:fillRect/>
          </a:stretch>
        </p:blipFill>
        <p:spPr>
          <a:xfrm>
            <a:off x="-358775" y="635"/>
            <a:ext cx="12910185" cy="6934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2240" y="2653665"/>
            <a:ext cx="4429760" cy="11372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</a:rPr>
              <a:t>麻屋子，红帐子，里面睡着个白胖子</a:t>
            </a:r>
            <a:r>
              <a:rPr lang="zh-CN" altLang="en-US" sz="4000" b="1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4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507" r="11951"/>
          <a:stretch>
            <a:fillRect/>
          </a:stretch>
        </p:blipFill>
        <p:spPr>
          <a:xfrm>
            <a:off x="0" y="532765"/>
            <a:ext cx="7604125" cy="6023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58563" t="31901" r="-60" b="33022"/>
          <a:stretch>
            <a:fillRect/>
          </a:stretch>
        </p:blipFill>
        <p:spPr>
          <a:xfrm>
            <a:off x="-1114425" y="635"/>
            <a:ext cx="1442148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400" y="1490400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49285" y="2060490"/>
            <a:ext cx="4064000" cy="13836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</a:rPr>
              <a:t>有个黑宝宝，从来不开口，要是一开口，没准掉舌头。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t="15798"/>
          <a:stretch>
            <a:fillRect/>
          </a:stretch>
        </p:blipFill>
        <p:spPr>
          <a:xfrm>
            <a:off x="608330" y="302260"/>
            <a:ext cx="7428230" cy="6254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39725" t="-13" r="35455" b="67418"/>
          <a:stretch>
            <a:fillRect/>
          </a:stretch>
        </p:blipFill>
        <p:spPr>
          <a:xfrm>
            <a:off x="0" y="0"/>
            <a:ext cx="12192000" cy="723963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8330" y="250825"/>
            <a:ext cx="9418320" cy="60750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180" y="6435090"/>
            <a:ext cx="12042775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latin typeface="Arial" panose="020B0604020202020204" pitchFamily="34" charset="0"/>
                <a:ea typeface="微软雅黑" panose="020B0503020204020204" charset="-122"/>
              </a:rPr>
              <a:t>壳儿硬，壳儿脆，四个姐妹隔墙睡，从小到大背靠背，盖的一床疙瘩被。</a:t>
            </a:r>
            <a:endParaRPr lang="zh-CN" altLang="en-US" sz="2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220914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745" y="118745"/>
            <a:ext cx="2694940" cy="3591560"/>
          </a:xfrm>
          <a:prstGeom prst="rect">
            <a:avLst/>
          </a:prstGeom>
        </p:spPr>
      </p:pic>
      <p:pic>
        <p:nvPicPr>
          <p:cNvPr id="5" name="图片 4" descr="微信图片_20240122091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40" y="118745"/>
            <a:ext cx="2693035" cy="3591560"/>
          </a:xfrm>
          <a:prstGeom prst="rect">
            <a:avLst/>
          </a:prstGeom>
        </p:spPr>
      </p:pic>
      <p:pic>
        <p:nvPicPr>
          <p:cNvPr id="6" name="图片 5" descr="微信图片_20240122091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2775"/>
            <a:ext cx="2650490" cy="3532505"/>
          </a:xfrm>
          <a:prstGeom prst="rect">
            <a:avLst/>
          </a:prstGeom>
        </p:spPr>
      </p:pic>
      <p:pic>
        <p:nvPicPr>
          <p:cNvPr id="7" name="图片 6" descr="微信图片_202401220914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70" y="3101975"/>
            <a:ext cx="2707005" cy="36093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NzBiMmYxNTQyZTRhZjcwNmJjNTU5ZTE0MjA3MTJmN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演示</Application>
  <PresentationFormat>宽屏</PresentationFormat>
  <Paragraphs>9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汉仪尚巍手书W</vt:lpstr>
      <vt:lpstr>华文中宋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Zoey</cp:lastModifiedBy>
  <cp:revision>157</cp:revision>
  <dcterms:created xsi:type="dcterms:W3CDTF">2019-06-19T02:08:00Z</dcterms:created>
  <dcterms:modified xsi:type="dcterms:W3CDTF">2025-02-10T06:47:32Z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7BC684C77223411297675CCAE649D41C_11</vt:lpwstr>
  </property>
</Properties>
</file>