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5" Type="http://schemas.openxmlformats.org/officeDocument/2006/relationships/tableStyles" Target="tableStyles.xml"/><Relationship Id="rId4" Type="http://schemas.openxmlformats.org/officeDocument/2006/relationships/viewProps" Target="viewProps.xml"/><Relationship Id="rId3" Type="http://schemas.openxmlformats.org/officeDocument/2006/relationships/presProps" Target="presProps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0</vt:i4>
      </vt:variant>
    </vt:vector>
  </HeadingPairs>
  <TitlesOfParts>
    <vt:vector size="7" baseType="lpstr">
      <vt:lpstr>Arial</vt:lpstr>
      <vt:lpstr>宋体</vt:lpstr>
      <vt:lpstr>Wingdings</vt:lpstr>
      <vt:lpstr>Arial Unicode MS</vt:lpstr>
      <vt:lpstr>Calibri</vt:lpstr>
      <vt:lpstr>微软雅黑</vt:lpstr>
      <vt:lpstr>WPS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卢杉</cp:lastModifiedBy>
  <cp:revision>2</cp:revision>
  <dcterms:created xsi:type="dcterms:W3CDTF">2023-08-09T12:44:55Z</dcterms:created>
  <dcterms:modified xsi:type="dcterms:W3CDTF">2023-08-09T12:45:03Z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2052-12.1.0.15259</vt:lpwstr>
  </property>
</Properties>
</file>