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  <p:sldId id="258" r:id="rId4"/>
    <p:sldId id="257" r:id="rId5"/>
    <p:sldId id="259" r:id="rId6"/>
    <p:sldId id="260" r:id="rId7"/>
    <p:sldId id="261" r:id="rId8"/>
    <p:sldId id="256" r:id="rId9"/>
    <p:sldId id="264" r:id="rId10"/>
    <p:sldId id="263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4.xml"/><Relationship Id="rId3" Type="http://schemas.openxmlformats.org/officeDocument/2006/relationships/image" Target="../media/image1.jpeg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71.xml"/><Relationship Id="rId3" Type="http://schemas.openxmlformats.org/officeDocument/2006/relationships/image" Target="../media/image6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5.jpe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image" Target="../media/image4.jpeg"/><Relationship Id="rId3" Type="http://schemas.openxmlformats.org/officeDocument/2006/relationships/tags" Target="../tags/tag74.xml"/><Relationship Id="rId2" Type="http://schemas.openxmlformats.org/officeDocument/2006/relationships/image" Target="../media/image3.jpeg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355090" y="2290445"/>
            <a:ext cx="9123680" cy="14452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88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语言：一去二三里</a:t>
            </a:r>
            <a:endParaRPr lang="zh-CN" altLang="en-US" sz="88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:/Users/admin/Desktop/640.jpg640"/>
          <p:cNvPicPr>
            <a:picLocks noChangeAspect="1"/>
          </p:cNvPicPr>
          <p:nvPr/>
        </p:nvPicPr>
        <p:blipFill>
          <a:blip r:embed="rId3"/>
          <a:srcRect t="12126" b="12126"/>
          <a:stretch>
            <a:fillRect/>
          </a:stretch>
        </p:blipFill>
        <p:spPr>
          <a:xfrm>
            <a:off x="635" y="0"/>
            <a:ext cx="12191365" cy="683450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640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946220" y="608385"/>
            <a:ext cx="4064000" cy="82994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zh-CN" altLang="en-US" sz="4800" b="1">
                <a:latin typeface="黑体" panose="02010609060101010101" charset="-122"/>
                <a:ea typeface="黑体" panose="02010609060101010101" charset="-122"/>
              </a:rPr>
              <a:t>去</a:t>
            </a:r>
            <a:endParaRPr lang="zh-CN" altLang="en-US" sz="4800" b="1">
              <a:latin typeface="黑体" panose="02010609060101010101" charset="-122"/>
              <a:ea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2).jpg640 (2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3).jpg640 (3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-635" y="635"/>
            <a:ext cx="12192635" cy="771906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内容占位符 5" descr="C:/Users/admin/Desktop/640 (4).jpg640 (4)"/>
          <p:cNvPicPr>
            <a:picLocks noChangeAspect="1"/>
          </p:cNvPicPr>
          <p:nvPr>
            <p:ph idx="1"/>
          </p:nvPr>
        </p:nvPicPr>
        <p:blipFill>
          <a:blip r:embed="rId1"/>
          <a:srcRect t="7794" b="7794"/>
          <a:stretch>
            <a:fillRect/>
          </a:stretch>
        </p:blipFill>
        <p:spPr>
          <a:xfrm>
            <a:off x="0" y="-635"/>
            <a:ext cx="12192635" cy="786257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46150" y="666750"/>
            <a:ext cx="764540" cy="614045"/>
          </a:xfrm>
          <a:prstGeom prst="rect">
            <a:avLst/>
          </a:prstGeom>
          <a:solidFill>
            <a:schemeClr val="bg1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40 (5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0"/>
            <a:ext cx="12190730" cy="692594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640 (14)"/>
          <p:cNvPicPr>
            <a:picLocks noChangeAspect="1"/>
          </p:cNvPicPr>
          <p:nvPr>
            <p:ph idx="1"/>
          </p:nvPr>
        </p:nvPicPr>
        <p:blipFill>
          <a:blip r:embed="rId1"/>
          <a:srcRect t="15316" b="23187"/>
          <a:stretch>
            <a:fillRect/>
          </a:stretch>
        </p:blipFill>
        <p:spPr>
          <a:xfrm>
            <a:off x="0" y="-635"/>
            <a:ext cx="12271375" cy="683895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50660" y="750640"/>
            <a:ext cx="10969200" cy="705600"/>
          </a:xfrm>
        </p:spPr>
        <p:txBody>
          <a:bodyPr>
            <a:noAutofit/>
          </a:bodyPr>
          <a:p>
            <a:pPr algn="l"/>
            <a:r>
              <a:rPr lang="zh-CN" altLang="en-US" sz="6600"/>
              <a:t>一（）二三（）</a:t>
            </a:r>
            <a:endParaRPr lang="zh-CN" altLang="en-US" sz="6600"/>
          </a:p>
        </p:txBody>
      </p:sp>
      <p:pic>
        <p:nvPicPr>
          <p:cNvPr id="4" name="内容占位符 5" descr="C:/Users/admin/Desktop/640 (2).jpg640 (2)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5973" t="39879" r="13205" b="25450"/>
          <a:stretch>
            <a:fillRect/>
          </a:stretch>
        </p:blipFill>
        <p:spPr>
          <a:xfrm>
            <a:off x="3450590" y="1838960"/>
            <a:ext cx="2573020" cy="10401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379210" y="2092875"/>
            <a:ext cx="4064000" cy="1014730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zh-CN" altLang="en-US" sz="60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四五</a:t>
            </a:r>
            <a:endParaRPr lang="zh-CN" altLang="en-US" sz="60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内容占位符 5" descr="C:/Users/admin/Desktop/640 (3).jpg640 (3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31632" t="39306" r="10749" b="38633"/>
          <a:stretch>
            <a:fillRect/>
          </a:stretch>
        </p:blipFill>
        <p:spPr>
          <a:xfrm>
            <a:off x="3450590" y="3261995"/>
            <a:ext cx="2489200" cy="122872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440170" y="3571155"/>
            <a:ext cx="4064000" cy="922020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zh-CN" altLang="en-US" sz="54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六七</a:t>
            </a:r>
            <a:endParaRPr lang="zh-CN" altLang="en-US" sz="54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3450590" y="5146590"/>
            <a:ext cx="4064000" cy="1014730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zh-CN" altLang="en-US" sz="6000" b="1" spc="3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rPr>
              <a:t>八九</a:t>
            </a:r>
            <a:endParaRPr lang="zh-CN" altLang="en-US" sz="6000" b="1" spc="300">
              <a:solidFill>
                <a:schemeClr val="tx1">
                  <a:lumMod val="85000"/>
                  <a:lumOff val="15000"/>
                </a:schemeClr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内容占位符 5" descr="C:/Users/admin/Desktop/640 (4).jpg640 (4)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rcRect l="66744" t="47946" r="1651" b="25062"/>
          <a:stretch>
            <a:fillRect/>
          </a:stretch>
        </p:blipFill>
        <p:spPr>
          <a:xfrm>
            <a:off x="5940425" y="4762500"/>
            <a:ext cx="2968625" cy="1412875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12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黑体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一（）二三（）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啾你肥脸</cp:lastModifiedBy>
  <cp:revision>156</cp:revision>
  <dcterms:created xsi:type="dcterms:W3CDTF">2019-06-19T02:08:00Z</dcterms:created>
  <dcterms:modified xsi:type="dcterms:W3CDTF">2024-11-04T08:45:15Z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ICV">
    <vt:lpwstr>7EEFB7F786C54684BF91C09EC792BCC5_11</vt:lpwstr>
  </property>
</Properties>
</file>