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6" r:id="rId4"/>
    <p:sldId id="260" r:id="rId5"/>
    <p:sldId id="263" r:id="rId6"/>
    <p:sldId id="258" r:id="rId7"/>
    <p:sldId id="261" r:id="rId8"/>
    <p:sldId id="262" r:id="rId9"/>
    <p:sldId id="26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5"/>
    <p:restoredTop sz="94660"/>
  </p:normalViewPr>
  <p:slideViewPr>
    <p:cSldViewPr showGuides="1">
      <p:cViewPr varScale="1">
        <p:scale>
          <a:sx n="108" d="100"/>
          <a:sy n="108" d="100"/>
        </p:scale>
        <p:origin x="-174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Rectangle 6"/>
          <p:cNvSpPr/>
          <p:nvPr/>
        </p:nvSpPr>
        <p:spPr>
          <a:xfrm>
            <a:off x="1559560" y="2636520"/>
            <a:ext cx="8042910" cy="17094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indent="1422400" algn="ctr"/>
            <a:r>
              <a:rPr lang="zh-CN" altLang="en-US" sz="4800" b="1" dirty="0">
                <a:latin typeface="汉仪力量黑简" panose="00020600040101010101" charset="-122"/>
                <a:ea typeface="汉仪力量黑简" panose="00020600040101010101" charset="-122"/>
              </a:rPr>
              <a:t>中班音乐：卷炮仗</a:t>
            </a:r>
            <a:r>
              <a:rPr lang="zh-CN" altLang="en-US" sz="3600" dirty="0">
                <a:latin typeface="Arial" panose="020B0604020202020204" pitchFamily="34" charset="0"/>
              </a:rPr>
              <a:t>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2052" name="Rectangle 8"/>
          <p:cNvSpPr/>
          <p:nvPr/>
        </p:nvSpPr>
        <p:spPr>
          <a:xfrm>
            <a:off x="468313" y="3342640"/>
            <a:ext cx="7848600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406400"/>
            <a:r>
              <a:rPr lang="zh-CN" altLang="en-US" sz="2800" dirty="0">
                <a:latin typeface="Arial" panose="020B0604020202020204" pitchFamily="34" charset="0"/>
              </a:rPr>
              <a:t>　　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u=3738045403,2818499777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卷炮仗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6450" y="58058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19266_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-14287"/>
            <a:ext cx="9753600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卷炮仗（伴奏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8875" y="60928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U_3548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836613"/>
            <a:ext cx="6480175" cy="5113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636696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313" y="549275"/>
            <a:ext cx="7991475" cy="568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684750~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404813"/>
            <a:ext cx="7345363" cy="590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卷炮仗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2350" y="61652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636696~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260350"/>
            <a:ext cx="7848600" cy="604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200836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333375"/>
            <a:ext cx="8497887" cy="619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0ac639c-adec-45c5-8404-ad026dc7dc18"/>
  <p:tag name="COMMONDATA" val="eyJoZGlkIjoiYWJhMGYzNzhlOGU3ODZjNTBlZThkYjc2YjZjNTNhNmYifQ=="/>
  <p:tag name="commondata" val="eyJoZGlkIjoiNWYwMzVjZmY3ZGRkYWRkNjUxZGNjNDEyNWMxZjMwMTc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全屏显示(4:3)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汉仪力量黑简</vt:lpstr>
      <vt:lpstr>黑体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Windows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瓜长靖u</cp:lastModifiedBy>
  <cp:revision>32</cp:revision>
  <dcterms:created xsi:type="dcterms:W3CDTF">2013-12-25T07:44:00Z</dcterms:created>
  <dcterms:modified xsi:type="dcterms:W3CDTF">2024-09-23T03:16:59Z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B3B4C45E50314608AE0D5D5DD11D2B54</vt:lpwstr>
  </property>
  <property fmtid="{D5CDD505-2E9C-101B-9397-08002B2CF9AE}" pid="3" name="KSOProductBuildVer">
    <vt:lpwstr>2052-12.1.0.18276</vt:lpwstr>
  </property>
</Properties>
</file>