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8" r:id="rId5"/>
    <p:sldId id="267" r:id="rId6"/>
    <p:sldId id="266" r:id="rId7"/>
    <p:sldId id="265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tags" Target="../tags/tag1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hyperlink" Target="https://www.ixigua.com/6927534337361445383?wid_try=1" TargetMode="Externa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 descr="7b0a20202020227461726765744d6f64756c65223a202270726f636573734f6e6c696e65466f6e7473220a7d0a"/>
          <p:cNvSpPr txBox="1"/>
          <p:nvPr/>
        </p:nvSpPr>
        <p:spPr>
          <a:xfrm>
            <a:off x="3388360" y="2321560"/>
            <a:ext cx="557403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>
                <a:solidFill>
                  <a:srgbClr val="FF0000"/>
                </a:solidFill>
                <a:latin typeface="金山云技术体" charset="-122"/>
                <a:ea typeface="金山云技术体" charset="-122"/>
                <a:sym typeface="金山云技术体" charset="-122"/>
              </a:rPr>
              <a:t>年来了</a:t>
            </a:r>
            <a:endParaRPr lang="zh-CN" altLang="en-US" sz="13800">
              <a:solidFill>
                <a:srgbClr val="FF0000"/>
              </a:solidFill>
              <a:latin typeface="金山云技术体" charset="-122"/>
              <a:ea typeface="金山云技术体" charset="-122"/>
              <a:sym typeface="金山云技术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54305" y="2346325"/>
            <a:ext cx="5800090" cy="3997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rcRect r="10404"/>
          <a:stretch>
            <a:fillRect/>
          </a:stretch>
        </p:blipFill>
        <p:spPr>
          <a:xfrm>
            <a:off x="6096000" y="2383790"/>
            <a:ext cx="5916930" cy="3923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197610" y="1341755"/>
            <a:ext cx="3735705" cy="4633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51555" y="635000"/>
            <a:ext cx="62210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过年会做哪些事？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8525" y="6075045"/>
            <a:ext cx="223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贴春联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rcRect b="9039"/>
          <a:stretch>
            <a:fillRect/>
          </a:stretch>
        </p:blipFill>
        <p:spPr>
          <a:xfrm>
            <a:off x="6316345" y="1291590"/>
            <a:ext cx="3606800" cy="4733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235825" y="6024880"/>
            <a:ext cx="260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放爆竹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4" name="图片 10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12840" y="1542415"/>
            <a:ext cx="5448300" cy="3772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367395" y="5543550"/>
            <a:ext cx="1662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守岁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07" name="图片 106"/>
          <p:cNvPicPr/>
          <p:nvPr/>
        </p:nvPicPr>
        <p:blipFill>
          <a:blip r:embed="rId4"/>
          <a:srcRect b="6965"/>
          <a:stretch>
            <a:fillRect/>
          </a:stretch>
        </p:blipFill>
        <p:spPr>
          <a:xfrm>
            <a:off x="1737995" y="1169035"/>
            <a:ext cx="3496945" cy="4520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65705" y="5772785"/>
            <a:ext cx="247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挂灯笼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19145" y="5314950"/>
            <a:ext cx="6055360" cy="508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hlinkClick r:id="rId2" tooltip="" action="ppaction://hlinkfile"/>
              </a:rPr>
              <a:t>https://www.ixigua.com/6927534337361445383?wid_try=1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62985" y="815975"/>
            <a:ext cx="6170295" cy="679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小故事</a:t>
            </a:r>
            <a:r>
              <a:rPr lang="en-US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——</a:t>
            </a:r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年的传说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3724275" y="699770"/>
            <a:ext cx="5245100" cy="5458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文本框 109"/>
          <p:cNvSpPr txBox="1"/>
          <p:nvPr/>
        </p:nvSpPr>
        <p:spPr>
          <a:xfrm>
            <a:off x="3771900" y="6169025"/>
            <a:ext cx="3679190" cy="285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90115" y="5314950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故事链接：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87775" y="3001010"/>
            <a:ext cx="3383280" cy="855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年害怕什么？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5865" y="4239260"/>
            <a:ext cx="5669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人们是怎么对付年的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？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7374890" y="1863725"/>
            <a:ext cx="4817110" cy="4731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930525" y="1701165"/>
            <a:ext cx="42405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问一问：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807,&quot;width&quot;:5680}"/>
</p:tagLst>
</file>

<file path=ppt/tags/tag2.xml><?xml version="1.0" encoding="utf-8"?>
<p:tagLst xmlns:p="http://schemas.openxmlformats.org/presentationml/2006/main">
  <p:tag name="KSO_WM_UNIT_PLACING_PICTURE_USER_VIEWPORT" val="{&quot;height&quot;:6065,&quot;width&quot;:8736}"/>
</p:tagLst>
</file>

<file path=ppt/tags/tag3.xml><?xml version="1.0" encoding="utf-8"?>
<p:tagLst xmlns:p="http://schemas.openxmlformats.org/presentationml/2006/main">
  <p:tag name="COMMONDATA" val="eyJoZGlkIjoiNGI2ZGQ5NDI1MjkyY2EzNzAzMGM1MjYyNjM4OTM0Z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演示</Application>
  <PresentationFormat>宽屏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Calibri</vt:lpstr>
      <vt:lpstr>微软雅黑</vt:lpstr>
      <vt:lpstr>汉仪颜楷简</vt:lpstr>
      <vt:lpstr>金山云技术体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陈嘉宁</dc:creator>
  <cp:lastModifiedBy>陈嘉宁</cp:lastModifiedBy>
  <cp:revision>4</cp:revision>
  <dcterms:created xsi:type="dcterms:W3CDTF">2022-12-02T00:22:00Z</dcterms:created>
  <dcterms:modified xsi:type="dcterms:W3CDTF">2022-12-02T08:18:12Z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C4DC4F63BEC045DF963FA8F7D4B018EE</vt:lpwstr>
  </property>
  <property fmtid="{D5CDD505-2E9C-101B-9397-08002B2CF9AE}" pid="3" name="KSOProductBuildVer">
    <vt:lpwstr>2052-11.1.0.12598</vt:lpwstr>
  </property>
</Properties>
</file>