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25D9-6284-417A-A0BF-833CAC00A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5AC-B0B6-44BC-A7D3-D85BF6DF62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25D9-6284-417A-A0BF-833CAC00A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5AC-B0B6-44BC-A7D3-D85BF6DF62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25D9-6284-417A-A0BF-833CAC00A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5AC-B0B6-44BC-A7D3-D85BF6DF62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25D9-6284-417A-A0BF-833CAC00A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5AC-B0B6-44BC-A7D3-D85BF6DF62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25D9-6284-417A-A0BF-833CAC00A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5AC-B0B6-44BC-A7D3-D85BF6DF62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25D9-6284-417A-A0BF-833CAC00A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5AC-B0B6-44BC-A7D3-D85BF6DF62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25D9-6284-417A-A0BF-833CAC00A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5AC-B0B6-44BC-A7D3-D85BF6DF62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25D9-6284-417A-A0BF-833CAC00A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5AC-B0B6-44BC-A7D3-D85BF6DF62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25D9-6284-417A-A0BF-833CAC00A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5AC-B0B6-44BC-A7D3-D85BF6DF62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25D9-6284-417A-A0BF-833CAC00A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5AC-B0B6-44BC-A7D3-D85BF6DF62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225D9-6284-417A-A0BF-833CAC00A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725AC-B0B6-44BC-A7D3-D85BF6DF62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225D9-6284-417A-A0BF-833CAC00A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725AC-B0B6-44BC-A7D3-D85BF6DF62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microsoft.com/office/2007/relationships/media" Target="file:///C:\Users\user\Desktop\297757ca052b161a19776aac901c909a.mp4" TargetMode="External"/><Relationship Id="rId1" Type="http://schemas.openxmlformats.org/officeDocument/2006/relationships/video" Target="file:///C:\Users\user\Desktop\297757ca052b161a19776aac901c909a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490008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11500" b="1" dirty="0">
                <a:latin typeface="黑体" panose="02010609060101010101" pitchFamily="49" charset="-122"/>
                <a:ea typeface="黑体" panose="02010609060101010101" pitchFamily="49" charset="-122"/>
              </a:rPr>
              <a:t>哭泣的女人</a:t>
            </a:r>
            <a:endParaRPr lang="zh-CN" altLang="en-US" sz="115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2225" y="-8890"/>
            <a:ext cx="12225020" cy="68853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53310" y="2477770"/>
            <a:ext cx="5770880" cy="279971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8800" b="1">
                <a:solidFill>
                  <a:srgbClr val="0070C0"/>
                </a:solidFill>
              </a:rPr>
              <a:t>中班美术：</a:t>
            </a:r>
            <a:endParaRPr lang="zh-CN" altLang="en-US" sz="8800" b="1">
              <a:solidFill>
                <a:srgbClr val="0070C0"/>
              </a:solidFill>
            </a:endParaRPr>
          </a:p>
          <a:p>
            <a:pPr algn="ctr"/>
            <a:r>
              <a:rPr lang="zh-CN" altLang="en-US" sz="8800" b="1">
                <a:solidFill>
                  <a:srgbClr val="0070C0"/>
                </a:solidFill>
              </a:rPr>
              <a:t>哭泣的女人</a:t>
            </a:r>
            <a:endParaRPr lang="zh-CN" altLang="en-US" sz="88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608122" y="365124"/>
            <a:ext cx="4866575" cy="6140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22486" y="307800"/>
            <a:ext cx="4982529" cy="62423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9ee1cb11bad0e562d8b530ef5187c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9045" y="541020"/>
            <a:ext cx="4669155" cy="5194935"/>
          </a:xfrm>
          <a:prstGeom prst="rect">
            <a:avLst/>
          </a:prstGeom>
        </p:spPr>
      </p:pic>
      <p:pic>
        <p:nvPicPr>
          <p:cNvPr id="5" name="图片 4" descr="385012e9524c3ebb776949f9ae9a7b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355" y="541020"/>
            <a:ext cx="4156075" cy="53403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d3b5a3419c860dc7267f49ffd57a7a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890" y="460375"/>
            <a:ext cx="4787265" cy="5579745"/>
          </a:xfrm>
          <a:prstGeom prst="rect">
            <a:avLst/>
          </a:prstGeom>
        </p:spPr>
      </p:pic>
      <p:pic>
        <p:nvPicPr>
          <p:cNvPr id="5" name="图片 4" descr="556115a24a95da301197387156e5fb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565" y="663575"/>
            <a:ext cx="4789170" cy="55143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3711a05b00577d6a46732747afdd0f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4435" y="365125"/>
            <a:ext cx="4572000" cy="6148070"/>
          </a:xfrm>
          <a:prstGeom prst="rect">
            <a:avLst/>
          </a:prstGeom>
        </p:spPr>
      </p:pic>
      <p:pic>
        <p:nvPicPr>
          <p:cNvPr id="5" name="图片 4" descr="24d8f517a429acd96902808575d47a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225" y="441325"/>
            <a:ext cx="5695315" cy="58578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8" name="297757ca052b161a19776aac901c909a">
            <a:hlinkClick r:id="" action="ppaction://media"/>
          </p:cNvPr>
          <p:cNvPicPr/>
          <p:nvPr>
            <p:ph idx="1"/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3577590" y="-120015"/>
            <a:ext cx="4477385" cy="6804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宋体</vt:lpstr>
      <vt:lpstr>Wingdings</vt:lpstr>
      <vt:lpstr>黑体</vt:lpstr>
      <vt:lpstr>微软雅黑</vt:lpstr>
      <vt:lpstr>Arial Unicode MS</vt:lpstr>
      <vt:lpstr>等线 Light</vt:lpstr>
      <vt:lpstr>等线</vt:lpstr>
      <vt:lpstr>Calibri</vt:lpstr>
      <vt:lpstr>Office 主题​​</vt:lpstr>
      <vt:lpstr>哭泣的女人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哭泣的女人</dc:title>
  <dc:creator>梅</dc:creator>
  <cp:lastModifiedBy>user</cp:lastModifiedBy>
  <cp:revision>2</cp:revision>
  <dcterms:created xsi:type="dcterms:W3CDTF">2022-11-27T02:06:00Z</dcterms:created>
  <dcterms:modified xsi:type="dcterms:W3CDTF">2024-10-08T05:42:27Z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