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7" r:id="rId4"/>
    <p:sldId id="258" r:id="rId5"/>
    <p:sldId id="259" r:id="rId6"/>
    <p:sldId id="261" r:id="rId7"/>
    <p:sldId id="262" r:id="rId8"/>
    <p:sldId id="263" r:id="rId9"/>
    <p:sldId id="264" r:id="rId10"/>
    <p:sldId id="260" r:id="rId11"/>
    <p:sldId id="265" r:id="rId12"/>
    <p:sldId id="266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587ce43181f7130b6eb3e8e8c39779c"/>
          <p:cNvPicPr>
            <a:picLocks noChangeAspect="1"/>
          </p:cNvPicPr>
          <p:nvPr/>
        </p:nvPicPr>
        <p:blipFill>
          <a:blip r:embed="rId1"/>
          <a:srcRect t="31583" b="29166"/>
          <a:stretch>
            <a:fillRect/>
          </a:stretch>
        </p:blipFill>
        <p:spPr>
          <a:xfrm>
            <a:off x="780415" y="681990"/>
            <a:ext cx="10758170" cy="591058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2213610" y="-736600"/>
            <a:ext cx="7945120" cy="2177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健康：我的情绪</a:t>
            </a:r>
            <a:r>
              <a:rPr lang="zh-CN" altLang="en-US"/>
              <a:t>小绘本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730" y="-9525"/>
            <a:ext cx="6861175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64199a630ef3685b9684b519f34785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9545" b="11504"/>
          <a:stretch>
            <a:fillRect/>
          </a:stretch>
        </p:blipFill>
        <p:spPr>
          <a:xfrm>
            <a:off x="325755" y="321945"/>
            <a:ext cx="1957705" cy="2061845"/>
          </a:xfrm>
          <a:prstGeom prst="rect">
            <a:avLst/>
          </a:prstGeom>
        </p:spPr>
      </p:pic>
      <p:pic>
        <p:nvPicPr>
          <p:cNvPr id="4" name="图片 3" descr="b6f282765200aea747a3fc2fb765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2519045"/>
            <a:ext cx="5918835" cy="4147185"/>
          </a:xfrm>
          <a:prstGeom prst="rect">
            <a:avLst/>
          </a:prstGeom>
        </p:spPr>
      </p:pic>
      <p:pic>
        <p:nvPicPr>
          <p:cNvPr id="5" name="图片 4" descr="dc68f3810adb2e625e8349adb9ae45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830" y="76200"/>
            <a:ext cx="5615940" cy="39484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1905" y="0"/>
            <a:ext cx="6851650" cy="68580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71755"/>
            <a:ext cx="11785600" cy="65995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80" y="90170"/>
            <a:ext cx="11927205" cy="65138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460" y="66675"/>
            <a:ext cx="11943080" cy="6661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115" y="62230"/>
            <a:ext cx="11881485" cy="66186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114935"/>
            <a:ext cx="11905615" cy="6560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630" y="85090"/>
            <a:ext cx="11788140" cy="65608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65" y="120015"/>
            <a:ext cx="11888470" cy="63969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jI5MTYzMDQ2NWNlMjg2OTNiMjgyMzhmMDg5MDc1NTA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演示</Application>
  <PresentationFormat>宽屏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健康：我的情绪小绘本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Minanrry</cp:lastModifiedBy>
  <cp:revision>3</cp:revision>
  <dcterms:created xsi:type="dcterms:W3CDTF">2023-08-09T12:44:00Z</dcterms:created>
  <dcterms:modified xsi:type="dcterms:W3CDTF">2024-10-02T08:54:48Z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2052-12.1.0.17145</vt:lpwstr>
  </property>
</Properties>
</file>