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58" r:id="rId6"/>
    <p:sldId id="267" r:id="rId7"/>
    <p:sldId id="263" r:id="rId8"/>
    <p:sldId id="268" r:id="rId9"/>
    <p:sldId id="264" r:id="rId10"/>
    <p:sldId id="269" r:id="rId11"/>
    <p:sldId id="265" r:id="rId12"/>
    <p:sldId id="270" r:id="rId13"/>
    <p:sldId id="271" r:id="rId14"/>
    <p:sldId id="278" r:id="rId15"/>
    <p:sldId id="277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472dace1f65e169732df6635a5f5a24"/>
          <p:cNvPicPr>
            <a:picLocks noChangeAspect="1"/>
          </p:cNvPicPr>
          <p:nvPr/>
        </p:nvPicPr>
        <p:blipFill>
          <a:blip r:embed="rId1"/>
          <a:srcRect l="4918" t="20315" r="5303" b="56407"/>
          <a:stretch>
            <a:fillRect/>
          </a:stretch>
        </p:blipFill>
        <p:spPr>
          <a:xfrm>
            <a:off x="377825" y="62865"/>
            <a:ext cx="11436985" cy="6612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63270"/>
            <a:ext cx="9373235" cy="2536825"/>
          </a:xfrm>
        </p:spPr>
        <p:txBody>
          <a:bodyPr/>
          <a:p>
            <a:r>
              <a:rPr lang="zh-CN" altLang="en-US" b="1"/>
              <a:t>健康：赶走不开心</a:t>
            </a:r>
            <a:endParaRPr lang="zh-CN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l="4638" t="45398" r="6023" b="30833"/>
          <a:stretch>
            <a:fillRect/>
          </a:stretch>
        </p:blipFill>
        <p:spPr>
          <a:xfrm>
            <a:off x="455295" y="158115"/>
            <a:ext cx="11246485" cy="6487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l="5692" t="20843" r="6394" b="56657"/>
          <a:stretch>
            <a:fillRect/>
          </a:stretch>
        </p:blipFill>
        <p:spPr>
          <a:xfrm>
            <a:off x="717550" y="386715"/>
            <a:ext cx="10964545" cy="6084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rcRect l="3955" t="45083" r="6384" b="30676"/>
          <a:stretch>
            <a:fillRect/>
          </a:stretch>
        </p:blipFill>
        <p:spPr>
          <a:xfrm>
            <a:off x="575310" y="168910"/>
            <a:ext cx="11050905" cy="6478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7590" y="910590"/>
            <a:ext cx="337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她怎么了？谁来</a:t>
            </a:r>
            <a:r>
              <a:rPr lang="zh-CN" altLang="en-US"/>
              <a:t>帮一帮？</a:t>
            </a:r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rcRect l="32237" t="26175" r="25862" b="56343"/>
          <a:stretch>
            <a:fillRect/>
          </a:stretch>
        </p:blipFill>
        <p:spPr>
          <a:xfrm>
            <a:off x="771525" y="2070100"/>
            <a:ext cx="3433445" cy="3106420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rcRect l="11128" t="45713" r="21940" b="30991"/>
          <a:stretch>
            <a:fillRect/>
          </a:stretch>
        </p:blipFill>
        <p:spPr>
          <a:xfrm>
            <a:off x="6214745" y="1585595"/>
            <a:ext cx="5398770" cy="407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rcRect l="11150" t="52222" r="9950" b="31805"/>
          <a:stretch>
            <a:fillRect/>
          </a:stretch>
        </p:blipFill>
        <p:spPr>
          <a:xfrm>
            <a:off x="5610225" y="0"/>
            <a:ext cx="5074285" cy="2227580"/>
          </a:xfrm>
          <a:prstGeom prst="rect">
            <a:avLst/>
          </a:prstGeom>
        </p:spPr>
      </p:pic>
      <p:pic>
        <p:nvPicPr>
          <p:cNvPr id="7" name="图片 6" descr="c388792cbedffeca631286d76f2ed8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965" y="2135505"/>
            <a:ext cx="2984500" cy="302069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l="5340" t="26579" r="5340" b="56343"/>
          <a:stretch>
            <a:fillRect/>
          </a:stretch>
        </p:blipFill>
        <p:spPr>
          <a:xfrm>
            <a:off x="5610225" y="2371725"/>
            <a:ext cx="5099685" cy="211455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3"/>
          <a:srcRect l="6067" t="51442" r="5638" b="31691"/>
          <a:stretch>
            <a:fillRect/>
          </a:stretch>
        </p:blipFill>
        <p:spPr>
          <a:xfrm>
            <a:off x="5609590" y="4630420"/>
            <a:ext cx="5074920" cy="2101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16375" y="2837180"/>
            <a:ext cx="2237105" cy="7696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zh-CN" alt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20160000">
            <a:off x="3526155" y="1114425"/>
            <a:ext cx="2237105" cy="7696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zh-CN" alt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rot="1500000">
            <a:off x="3787775" y="4653280"/>
            <a:ext cx="2237105" cy="7696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zh-CN" alt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c388792cbedffeca631286d76f2ed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75" y="122555"/>
            <a:ext cx="3147060" cy="3185160"/>
          </a:xfrm>
          <a:prstGeom prst="rect">
            <a:avLst/>
          </a:prstGeom>
        </p:spPr>
      </p:pic>
      <p:pic>
        <p:nvPicPr>
          <p:cNvPr id="7" name="图片 6" descr="b7aede76d8f097beec769bc6794a5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85" y="132715"/>
            <a:ext cx="3088640" cy="3175000"/>
          </a:xfrm>
          <a:prstGeom prst="rect">
            <a:avLst/>
          </a:prstGeom>
        </p:spPr>
      </p:pic>
      <p:pic>
        <p:nvPicPr>
          <p:cNvPr id="8" name="图片 7" descr="5d13c68556fc363464b7f9a1443ab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955" y="132715"/>
            <a:ext cx="3124200" cy="3124200"/>
          </a:xfrm>
          <a:prstGeom prst="rect">
            <a:avLst/>
          </a:prstGeom>
        </p:spPr>
      </p:pic>
      <p:pic>
        <p:nvPicPr>
          <p:cNvPr id="9" name="图片 8" descr="6f51f942c2707ad1e2e80a6d7be40a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" y="3542665"/>
            <a:ext cx="3078480" cy="3200400"/>
          </a:xfrm>
          <a:prstGeom prst="rect">
            <a:avLst/>
          </a:prstGeom>
        </p:spPr>
      </p:pic>
      <p:pic>
        <p:nvPicPr>
          <p:cNvPr id="10" name="图片 9" descr="072fd136ad8fbe5bf3307a483de4c5a"/>
          <p:cNvPicPr>
            <a:picLocks noChangeAspect="1"/>
          </p:cNvPicPr>
          <p:nvPr/>
        </p:nvPicPr>
        <p:blipFill>
          <a:blip r:embed="rId5"/>
          <a:srcRect r="2648"/>
          <a:stretch>
            <a:fillRect/>
          </a:stretch>
        </p:blipFill>
        <p:spPr>
          <a:xfrm>
            <a:off x="4835525" y="3542665"/>
            <a:ext cx="3175000" cy="3124200"/>
          </a:xfrm>
          <a:prstGeom prst="rect">
            <a:avLst/>
          </a:prstGeom>
        </p:spPr>
      </p:pic>
      <p:pic>
        <p:nvPicPr>
          <p:cNvPr id="11" name="图片 10" descr="0a827f1affa584d372d25b388f0340a"/>
          <p:cNvPicPr>
            <a:picLocks noChangeAspect="1"/>
          </p:cNvPicPr>
          <p:nvPr/>
        </p:nvPicPr>
        <p:blipFill>
          <a:blip r:embed="rId6"/>
          <a:srcRect l="12568" t="6615" r="9000" b="38811"/>
          <a:stretch>
            <a:fillRect/>
          </a:stretch>
        </p:blipFill>
        <p:spPr>
          <a:xfrm>
            <a:off x="8783955" y="3542665"/>
            <a:ext cx="3199765" cy="3124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c388792cbedffeca631286d76f2ed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6130" y="1903095"/>
            <a:ext cx="3147060" cy="3185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21610" y="1029970"/>
            <a:ext cx="239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什么时候感到</a:t>
            </a:r>
            <a:r>
              <a:rPr lang="zh-CN" altLang="en-US"/>
              <a:t>开心？</a:t>
            </a:r>
            <a:endParaRPr lang="zh-CN" altLang="en-US"/>
          </a:p>
        </p:txBody>
      </p:sp>
      <p:pic>
        <p:nvPicPr>
          <p:cNvPr id="5" name="图片 4" descr="d2b3358a259f34865356f73cf96bd1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254635" y="351155"/>
            <a:ext cx="2376170" cy="1995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l="5912" t="20583" r="5611" b="56157"/>
          <a:stretch>
            <a:fillRect/>
          </a:stretch>
        </p:blipFill>
        <p:spPr>
          <a:xfrm>
            <a:off x="339725" y="75565"/>
            <a:ext cx="11621770" cy="6624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21610" y="1029970"/>
            <a:ext cx="239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什么时候感到</a:t>
            </a:r>
            <a:r>
              <a:rPr lang="zh-CN" altLang="en-US"/>
              <a:t>生气？</a:t>
            </a:r>
            <a:endParaRPr lang="zh-CN" altLang="en-US"/>
          </a:p>
        </p:txBody>
      </p:sp>
      <p:pic>
        <p:nvPicPr>
          <p:cNvPr id="5" name="图片 4" descr="d2b3358a259f34865356f73cf96bd1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254635" y="351155"/>
            <a:ext cx="2376170" cy="1995805"/>
          </a:xfrm>
          <a:prstGeom prst="rect">
            <a:avLst/>
          </a:prstGeom>
        </p:spPr>
      </p:pic>
      <p:pic>
        <p:nvPicPr>
          <p:cNvPr id="9" name="图片 8" descr="6f51f942c2707ad1e2e80a6d7be40a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60" y="2216785"/>
            <a:ext cx="307848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5280" t="45639" r="5280" b="31111"/>
          <a:stretch>
            <a:fillRect/>
          </a:stretch>
        </p:blipFill>
        <p:spPr>
          <a:xfrm>
            <a:off x="213360" y="113665"/>
            <a:ext cx="11764645" cy="6631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21610" y="1029970"/>
            <a:ext cx="239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什么时候感到</a:t>
            </a:r>
            <a:r>
              <a:rPr lang="zh-CN" altLang="en-US"/>
              <a:t>难过？</a:t>
            </a:r>
            <a:endParaRPr lang="zh-CN" altLang="en-US"/>
          </a:p>
        </p:txBody>
      </p:sp>
      <p:pic>
        <p:nvPicPr>
          <p:cNvPr id="5" name="图片 4" descr="d2b3358a259f34865356f73cf96bd1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254635" y="351155"/>
            <a:ext cx="2376170" cy="1995805"/>
          </a:xfrm>
          <a:prstGeom prst="rect">
            <a:avLst/>
          </a:prstGeom>
        </p:spPr>
      </p:pic>
      <p:pic>
        <p:nvPicPr>
          <p:cNvPr id="8" name="图片 7" descr="5d13c68556fc363464b7f9a1443ab0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70" y="2522855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l="4638" t="20204" r="6023" b="56185"/>
          <a:stretch>
            <a:fillRect/>
          </a:stretch>
        </p:blipFill>
        <p:spPr>
          <a:xfrm>
            <a:off x="205740" y="0"/>
            <a:ext cx="11604625" cy="6649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21610" y="1029970"/>
            <a:ext cx="239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什么时候感到</a:t>
            </a:r>
            <a:r>
              <a:rPr lang="zh-CN" altLang="en-US"/>
              <a:t>害怕？</a:t>
            </a:r>
            <a:endParaRPr lang="zh-CN" altLang="en-US"/>
          </a:p>
        </p:txBody>
      </p:sp>
      <p:pic>
        <p:nvPicPr>
          <p:cNvPr id="5" name="图片 4" descr="d2b3358a259f34865356f73cf96bd1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525" t="27515" r="24903" b="27563"/>
          <a:stretch>
            <a:fillRect/>
          </a:stretch>
        </p:blipFill>
        <p:spPr>
          <a:xfrm>
            <a:off x="254635" y="351155"/>
            <a:ext cx="2376170" cy="1995805"/>
          </a:xfrm>
          <a:prstGeom prst="rect">
            <a:avLst/>
          </a:prstGeom>
        </p:spPr>
      </p:pic>
      <p:pic>
        <p:nvPicPr>
          <p:cNvPr id="11" name="图片 10" descr="0a827f1affa584d372d25b388f0340a"/>
          <p:cNvPicPr>
            <a:picLocks noChangeAspect="1"/>
          </p:cNvPicPr>
          <p:nvPr/>
        </p:nvPicPr>
        <p:blipFill>
          <a:blip r:embed="rId2"/>
          <a:srcRect l="12568" t="6615" r="9000" b="38811"/>
          <a:stretch>
            <a:fillRect/>
          </a:stretch>
        </p:blipFill>
        <p:spPr>
          <a:xfrm>
            <a:off x="4937125" y="2346960"/>
            <a:ext cx="3199765" cy="31248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I5MTYzMDQ2NWNlMjg2OTNiMjgyMzhmMDg5MDc1NTA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演示</Application>
  <PresentationFormat>宽屏</PresentationFormat>
  <Paragraphs>18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健康：赶走不开心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Minanrry</cp:lastModifiedBy>
  <cp:revision>4</cp:revision>
  <dcterms:created xsi:type="dcterms:W3CDTF">2023-08-09T12:44:00Z</dcterms:created>
  <dcterms:modified xsi:type="dcterms:W3CDTF">2024-10-02T08:31:52Z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2052-12.1.0.17145</vt:lpwstr>
  </property>
</Properties>
</file>