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7" r:id="rId7"/>
    <p:sldId id="270" r:id="rId8"/>
    <p:sldId id="269" r:id="rId9"/>
    <p:sldId id="268" r:id="rId10"/>
    <p:sldId id="273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f4ee51a4099ef9197dfbe6e0935a607"/>
          <p:cNvPicPr>
            <a:picLocks noChangeAspect="1"/>
          </p:cNvPicPr>
          <p:nvPr/>
        </p:nvPicPr>
        <p:blipFill>
          <a:blip r:embed="rId1"/>
          <a:srcRect l="2530" t="17650" r="2105" b="56694"/>
          <a:stretch>
            <a:fillRect/>
          </a:stretch>
        </p:blipFill>
        <p:spPr>
          <a:xfrm>
            <a:off x="-90170" y="0"/>
            <a:ext cx="122821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14395" y="366713"/>
            <a:ext cx="5080000" cy="612394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Aft>
                <a:spcPct val="0"/>
              </a:spcAft>
            </a:pPr>
            <a:r>
              <a:rPr lang="zh-CN" altLang="en-US" sz="8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像柿子，没有盖，又当水果，又当菜。</a:t>
            </a:r>
            <a:endParaRPr lang="zh-CN" altLang="en-US" sz="8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——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打一蔬菜</a:t>
            </a: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 descr="d2b3358a259f34865356f73cf96bd1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525" t="27515" r="24903" b="27563"/>
          <a:stretch>
            <a:fillRect/>
          </a:stretch>
        </p:blipFill>
        <p:spPr>
          <a:xfrm>
            <a:off x="102870" y="177165"/>
            <a:ext cx="2376170" cy="1995805"/>
          </a:xfrm>
          <a:prstGeom prst="rect">
            <a:avLst/>
          </a:prstGeom>
        </p:spPr>
      </p:pic>
      <p:pic>
        <p:nvPicPr>
          <p:cNvPr id="3" name="图片 2" descr="7668a465dce8e308ccab7f9cb7d47d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t="9028" b="11556"/>
          <a:stretch>
            <a:fillRect/>
          </a:stretch>
        </p:blipFill>
        <p:spPr>
          <a:xfrm>
            <a:off x="3170555" y="-414655"/>
            <a:ext cx="6014720" cy="634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14395" y="590550"/>
            <a:ext cx="5200650" cy="548322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Aft>
                <a:spcPct val="0"/>
              </a:spcAft>
            </a:pPr>
            <a:r>
              <a:rPr lang="zh-CN" altLang="en-US" sz="7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头戴绿帽子，</a:t>
            </a:r>
            <a:endParaRPr lang="zh-CN" altLang="en-US" sz="7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spcAft>
                <a:spcPct val="0"/>
              </a:spcAft>
            </a:pPr>
            <a:r>
              <a:rPr lang="zh-CN" altLang="en-US" sz="7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身穿紫袍子，</a:t>
            </a:r>
            <a:endParaRPr lang="zh-CN" altLang="en-US" sz="7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spcAft>
                <a:spcPct val="0"/>
              </a:spcAft>
            </a:pPr>
            <a:r>
              <a:rPr lang="zh-CN" altLang="en-US" sz="7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小小芝麻子，</a:t>
            </a:r>
            <a:endParaRPr lang="zh-CN" altLang="en-US" sz="7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spcAft>
                <a:spcPct val="0"/>
              </a:spcAft>
            </a:pPr>
            <a:r>
              <a:rPr lang="zh-CN" altLang="en-US" sz="7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装满一肚子。</a:t>
            </a:r>
            <a:endParaRPr lang="zh-CN" altLang="en-US" sz="7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——</a:t>
            </a:r>
            <a:r>
              <a:rPr lang="zh-CN" altLang="en-US" sz="4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打一蔬菜</a:t>
            </a:r>
            <a:endParaRPr lang="zh-CN" altLang="en-US" sz="4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 descr="d2b3358a259f34865356f73cf96bd1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525" t="27515" r="24903" b="27563"/>
          <a:stretch>
            <a:fillRect/>
          </a:stretch>
        </p:blipFill>
        <p:spPr>
          <a:xfrm>
            <a:off x="102870" y="177165"/>
            <a:ext cx="2376170" cy="1995805"/>
          </a:xfrm>
          <a:prstGeom prst="rect">
            <a:avLst/>
          </a:prstGeom>
        </p:spPr>
      </p:pic>
      <p:pic>
        <p:nvPicPr>
          <p:cNvPr id="4" name="图片 3" descr="819fa82b37dce8d53f5cf6e17eb6d3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5405" y="-172085"/>
            <a:ext cx="6685915" cy="668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d2b3358a259f34865356f73cf96bd1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525" t="27515" r="24903" b="27563"/>
          <a:stretch>
            <a:fillRect/>
          </a:stretch>
        </p:blipFill>
        <p:spPr>
          <a:xfrm>
            <a:off x="102870" y="177165"/>
            <a:ext cx="2376170" cy="19958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45540" y="2586355"/>
            <a:ext cx="1156335" cy="23831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76270" y="2586355"/>
            <a:ext cx="1156335" cy="23831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07000" y="2586355"/>
            <a:ext cx="1156335" cy="238315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237730" y="2586355"/>
            <a:ext cx="1156335" cy="23831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626600" y="2586355"/>
            <a:ext cx="1156335" cy="2383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7c38f0d99d2641a5fc54feb8884c7a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5980" y="0"/>
            <a:ext cx="79400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f7536dc9f2492169efe2ceb64cf63a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495" y="0"/>
            <a:ext cx="5224780" cy="6858000"/>
          </a:xfrm>
          <a:prstGeom prst="rect">
            <a:avLst/>
          </a:prstGeom>
        </p:spPr>
      </p:pic>
      <p:pic>
        <p:nvPicPr>
          <p:cNvPr id="4" name="图片 3" descr="20fcf2d09d6021acb74e9d52b2835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330" y="0"/>
            <a:ext cx="52247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7d356b494952641b49a7481e3cb87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860" y="0"/>
            <a:ext cx="5224780" cy="6858000"/>
          </a:xfrm>
          <a:prstGeom prst="rect">
            <a:avLst/>
          </a:prstGeom>
        </p:spPr>
      </p:pic>
      <p:pic>
        <p:nvPicPr>
          <p:cNvPr id="4" name="图片 3" descr="851e211c7d83e7a6ee729b4c7c2f8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430" y="92075"/>
            <a:ext cx="52247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1d147f7a4776004d1e81eead61c4d09"/>
          <p:cNvPicPr>
            <a:picLocks noChangeAspect="1"/>
          </p:cNvPicPr>
          <p:nvPr/>
        </p:nvPicPr>
        <p:blipFill>
          <a:blip r:embed="rId1"/>
          <a:srcRect l="2744" t="45491" r="2569" b="25111"/>
          <a:stretch>
            <a:fillRect/>
          </a:stretch>
        </p:blipFill>
        <p:spPr>
          <a:xfrm>
            <a:off x="1204595" y="160655"/>
            <a:ext cx="9948545" cy="6697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43e0c35f4bd8846a84961d557827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615" y="112395"/>
            <a:ext cx="3368040" cy="4492625"/>
          </a:xfrm>
          <a:prstGeom prst="rect">
            <a:avLst/>
          </a:prstGeom>
        </p:spPr>
      </p:pic>
      <p:pic>
        <p:nvPicPr>
          <p:cNvPr id="4" name="图片 3" descr="aeec0a63c8ef4740193fdf727b864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655" y="2386330"/>
            <a:ext cx="4142740" cy="4142740"/>
          </a:xfrm>
          <a:prstGeom prst="rect">
            <a:avLst/>
          </a:prstGeom>
        </p:spPr>
      </p:pic>
      <p:pic>
        <p:nvPicPr>
          <p:cNvPr id="5" name="图片 4" descr="7321b8af84d6440fec953a4467ca59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395" y="-62230"/>
            <a:ext cx="3983990" cy="5287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jI5MTYzMDQ2NWNlMjg2OTNiMjgyMzhmMDg5MDc1NTA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WPS 演示</Application>
  <PresentationFormat>宽屏</PresentationFormat>
  <Paragraphs>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Minanrry</cp:lastModifiedBy>
  <cp:revision>4</cp:revision>
  <dcterms:created xsi:type="dcterms:W3CDTF">2023-08-09T12:44:00Z</dcterms:created>
  <dcterms:modified xsi:type="dcterms:W3CDTF">2024-10-02T07:30:22Z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2052-12.1.0.17145</vt:lpwstr>
  </property>
</Properties>
</file>