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256" r:id="rId4"/>
    <p:sldId id="257" r:id="rId5"/>
    <p:sldId id="266" r:id="rId6"/>
    <p:sldId id="271" r:id="rId8"/>
    <p:sldId id="270" r:id="rId9"/>
    <p:sldId id="267" r:id="rId10"/>
    <p:sldId id="268" r:id="rId11"/>
    <p:sldId id="269" r:id="rId12"/>
    <p:sldId id="265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91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tags" Target="../tags/tag2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jpe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8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5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image" Target="../media/image16.jpe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21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5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22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16.jpe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image" Target="../media/image19.pn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25.jpeg"/><Relationship Id="rId13" Type="http://schemas.openxmlformats.org/officeDocument/2006/relationships/image" Target="../media/image24.jpeg"/><Relationship Id="rId12" Type="http://schemas.openxmlformats.org/officeDocument/2006/relationships/image" Target="../media/image22.jpeg"/><Relationship Id="rId11" Type="http://schemas.openxmlformats.org/officeDocument/2006/relationships/image" Target="../media/image23.jpeg"/><Relationship Id="rId10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altLang="zh-CN" sz="7200" kern="1200" baseline="0">
                <a:latin typeface="+mj-lt"/>
                <a:ea typeface="+mj-ea"/>
                <a:cs typeface="+mj-cs"/>
              </a:rPr>
              <a:t>儿歌：别说我小</a:t>
            </a:r>
            <a:endParaRPr lang="zh-CN" altLang="zh-CN" sz="7200" kern="1200" baseline="0">
              <a:latin typeface="+mj-lt"/>
              <a:ea typeface="+mj-ea"/>
              <a:cs typeface="+mj-cs"/>
            </a:endParaRPr>
          </a:p>
        </p:txBody>
      </p:sp>
      <p:pic>
        <p:nvPicPr>
          <p:cNvPr id="16" name="图片 15" descr="资源 2@4x"/>
          <p:cNvPicPr>
            <a:picLocks noChangeAspect="1"/>
          </p:cNvPicPr>
          <p:nvPr/>
        </p:nvPicPr>
        <p:blipFill>
          <a:blip r:embed="rId1"/>
          <a:srcRect l="7380" t="21760" r="22255" b="27379"/>
          <a:stretch>
            <a:fillRect/>
          </a:stretch>
        </p:blipFill>
        <p:spPr>
          <a:xfrm>
            <a:off x="6985" y="-635"/>
            <a:ext cx="913638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3" descr="穿衣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950" y="188913"/>
            <a:ext cx="4075113" cy="305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图片 4" descr="洗脚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32363" y="117475"/>
            <a:ext cx="2438400" cy="325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5" descr="擦桌扫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925" y="3421063"/>
            <a:ext cx="4445000" cy="333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6" descr="浇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5" y="3489325"/>
            <a:ext cx="4297363" cy="3265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pic>
        <p:nvPicPr>
          <p:cNvPr id="2" name="图片 1" descr="47584-O5B1YI"/>
          <p:cNvPicPr>
            <a:picLocks noChangeAspect="1"/>
          </p:cNvPicPr>
          <p:nvPr/>
        </p:nvPicPr>
        <p:blipFill>
          <a:blip r:embed="rId1"/>
          <a:srcRect t="17233" b="26450"/>
          <a:stretch>
            <a:fillRect/>
          </a:stretch>
        </p:blipFill>
        <p:spPr>
          <a:xfrm>
            <a:off x="-9049" y="827246"/>
            <a:ext cx="9166860" cy="5162550"/>
          </a:xfrm>
          <a:prstGeom prst="rect">
            <a:avLst/>
          </a:prstGeom>
        </p:spPr>
      </p:pic>
      <p:pic>
        <p:nvPicPr>
          <p:cNvPr id="3" name="图片 2" descr="资源 14@4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756" y="5493544"/>
            <a:ext cx="405765" cy="376714"/>
          </a:xfrm>
          <a:prstGeom prst="rect">
            <a:avLst/>
          </a:prstGeom>
        </p:spPr>
      </p:pic>
      <p:pic>
        <p:nvPicPr>
          <p:cNvPr id="14" name="图片 13" descr="资源 12@4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20" y="5554504"/>
            <a:ext cx="356235" cy="315754"/>
          </a:xfrm>
          <a:prstGeom prst="rect">
            <a:avLst/>
          </a:prstGeom>
        </p:spPr>
      </p:pic>
      <p:pic>
        <p:nvPicPr>
          <p:cNvPr id="15" name="图片 14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316" y="5545455"/>
            <a:ext cx="340995" cy="324803"/>
          </a:xfrm>
          <a:prstGeom prst="rect">
            <a:avLst/>
          </a:prstGeom>
        </p:spPr>
      </p:pic>
      <p:pic>
        <p:nvPicPr>
          <p:cNvPr id="16" name="图片 15" descr="资源 15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24" y="5530691"/>
            <a:ext cx="344805" cy="339566"/>
          </a:xfrm>
          <a:prstGeom prst="rect">
            <a:avLst/>
          </a:prstGeom>
        </p:spPr>
      </p:pic>
      <p:pic>
        <p:nvPicPr>
          <p:cNvPr id="17" name="图片 16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346" y="5545455"/>
            <a:ext cx="340995" cy="324803"/>
          </a:xfrm>
          <a:prstGeom prst="rect">
            <a:avLst/>
          </a:prstGeom>
        </p:spPr>
      </p:pic>
      <p:pic>
        <p:nvPicPr>
          <p:cNvPr id="18" name="图片 17" descr="资源 11@4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23" y="5487829"/>
            <a:ext cx="388620" cy="382429"/>
          </a:xfrm>
          <a:prstGeom prst="rect">
            <a:avLst/>
          </a:prstGeom>
        </p:spPr>
      </p:pic>
      <p:pic>
        <p:nvPicPr>
          <p:cNvPr id="19" name="图片 18" descr="资源 9@4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53478" y="5519261"/>
            <a:ext cx="340995" cy="350996"/>
          </a:xfrm>
          <a:prstGeom prst="rect">
            <a:avLst/>
          </a:prstGeom>
        </p:spPr>
      </p:pic>
      <p:pic>
        <p:nvPicPr>
          <p:cNvPr id="20" name="图片 19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369" y="5545455"/>
            <a:ext cx="340995" cy="324803"/>
          </a:xfrm>
          <a:prstGeom prst="rect">
            <a:avLst/>
          </a:prstGeom>
        </p:spPr>
      </p:pic>
      <p:pic>
        <p:nvPicPr>
          <p:cNvPr id="21" name="图片 20" descr="资源 15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915" y="5530691"/>
            <a:ext cx="344805" cy="339566"/>
          </a:xfrm>
          <a:prstGeom prst="rect">
            <a:avLst/>
          </a:prstGeom>
        </p:spPr>
      </p:pic>
      <p:pic>
        <p:nvPicPr>
          <p:cNvPr id="22" name="图片 21" descr="资源 14@4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078" y="5493544"/>
            <a:ext cx="405765" cy="376714"/>
          </a:xfrm>
          <a:prstGeom prst="rect">
            <a:avLst/>
          </a:prstGeom>
        </p:spPr>
      </p:pic>
      <p:grpSp>
        <p:nvGrpSpPr>
          <p:cNvPr id="5121" name="组合 7"/>
          <p:cNvGrpSpPr/>
          <p:nvPr/>
        </p:nvGrpSpPr>
        <p:grpSpPr>
          <a:xfrm>
            <a:off x="-107950" y="1858963"/>
            <a:ext cx="8821738" cy="2511425"/>
            <a:chOff x="-171" y="2927"/>
            <a:chExt cx="13893" cy="3956"/>
          </a:xfrm>
        </p:grpSpPr>
        <p:grpSp>
          <p:nvGrpSpPr>
            <p:cNvPr id="5122" name="组合 6"/>
            <p:cNvGrpSpPr/>
            <p:nvPr/>
          </p:nvGrpSpPr>
          <p:grpSpPr>
            <a:xfrm>
              <a:off x="-171" y="2927"/>
              <a:ext cx="8542" cy="3872"/>
              <a:chOff x="-171" y="2927"/>
              <a:chExt cx="8542" cy="3872"/>
            </a:xfrm>
          </p:grpSpPr>
          <p:pic>
            <p:nvPicPr>
              <p:cNvPr id="5123" name="图片 3" descr="1322347_20190112150131288070_1"/>
              <p:cNvPicPr>
                <a:picLocks noChangeAspect="1"/>
              </p:cNvPicPr>
              <p:nvPr/>
            </p:nvPicPr>
            <p:blipFill>
              <a:blip r:embed="rId8"/>
              <a:srcRect l="-2422" t="4852" r="-3539" b="9047"/>
              <a:stretch>
                <a:fillRect/>
              </a:stretch>
            </p:blipFill>
            <p:spPr>
              <a:xfrm>
                <a:off x="-171" y="3019"/>
                <a:ext cx="4198" cy="37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24" name="图片 4" descr="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19" y="2927"/>
                <a:ext cx="3552" cy="387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5125" name="图片 5" descr="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50" y="2953"/>
              <a:ext cx="3872" cy="393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3000">
        <p:wedge/>
      </p:transition>
    </mc:Choice>
    <mc:Fallback>
      <p:transition spd="slow" advClick="0" advTm="3000">
        <p:wedg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pic>
        <p:nvPicPr>
          <p:cNvPr id="2" name="图片 1" descr="47584-O5B1YI"/>
          <p:cNvPicPr>
            <a:picLocks noChangeAspect="1"/>
          </p:cNvPicPr>
          <p:nvPr/>
        </p:nvPicPr>
        <p:blipFill>
          <a:blip r:embed="rId1"/>
          <a:srcRect t="17233" b="26450"/>
          <a:stretch>
            <a:fillRect/>
          </a:stretch>
        </p:blipFill>
        <p:spPr>
          <a:xfrm>
            <a:off x="-9049" y="827246"/>
            <a:ext cx="9166860" cy="5162550"/>
          </a:xfrm>
          <a:prstGeom prst="rect">
            <a:avLst/>
          </a:prstGeom>
        </p:spPr>
      </p:pic>
      <p:pic>
        <p:nvPicPr>
          <p:cNvPr id="3" name="图片 2" descr="资源 14@4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756" y="5493544"/>
            <a:ext cx="405765" cy="376714"/>
          </a:xfrm>
          <a:prstGeom prst="rect">
            <a:avLst/>
          </a:prstGeom>
        </p:spPr>
      </p:pic>
      <p:pic>
        <p:nvPicPr>
          <p:cNvPr id="14" name="图片 13" descr="资源 12@4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20" y="5554504"/>
            <a:ext cx="356235" cy="315754"/>
          </a:xfrm>
          <a:prstGeom prst="rect">
            <a:avLst/>
          </a:prstGeom>
        </p:spPr>
      </p:pic>
      <p:pic>
        <p:nvPicPr>
          <p:cNvPr id="15" name="图片 14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316" y="5545455"/>
            <a:ext cx="340995" cy="324803"/>
          </a:xfrm>
          <a:prstGeom prst="rect">
            <a:avLst/>
          </a:prstGeom>
        </p:spPr>
      </p:pic>
      <p:pic>
        <p:nvPicPr>
          <p:cNvPr id="16" name="图片 15" descr="资源 15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24" y="5530691"/>
            <a:ext cx="344805" cy="339566"/>
          </a:xfrm>
          <a:prstGeom prst="rect">
            <a:avLst/>
          </a:prstGeom>
        </p:spPr>
      </p:pic>
      <p:pic>
        <p:nvPicPr>
          <p:cNvPr id="17" name="图片 16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346" y="5545455"/>
            <a:ext cx="340995" cy="324803"/>
          </a:xfrm>
          <a:prstGeom prst="rect">
            <a:avLst/>
          </a:prstGeom>
        </p:spPr>
      </p:pic>
      <p:pic>
        <p:nvPicPr>
          <p:cNvPr id="18" name="图片 17" descr="资源 11@4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23" y="5487829"/>
            <a:ext cx="388620" cy="382429"/>
          </a:xfrm>
          <a:prstGeom prst="rect">
            <a:avLst/>
          </a:prstGeom>
        </p:spPr>
      </p:pic>
      <p:pic>
        <p:nvPicPr>
          <p:cNvPr id="19" name="图片 18" descr="资源 9@4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53478" y="5519261"/>
            <a:ext cx="340995" cy="350996"/>
          </a:xfrm>
          <a:prstGeom prst="rect">
            <a:avLst/>
          </a:prstGeom>
        </p:spPr>
      </p:pic>
      <p:pic>
        <p:nvPicPr>
          <p:cNvPr id="20" name="图片 19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369" y="5545455"/>
            <a:ext cx="340995" cy="324803"/>
          </a:xfrm>
          <a:prstGeom prst="rect">
            <a:avLst/>
          </a:prstGeom>
        </p:spPr>
      </p:pic>
      <p:pic>
        <p:nvPicPr>
          <p:cNvPr id="21" name="图片 20" descr="资源 15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915" y="5530691"/>
            <a:ext cx="344805" cy="339566"/>
          </a:xfrm>
          <a:prstGeom prst="rect">
            <a:avLst/>
          </a:prstGeom>
        </p:spPr>
      </p:pic>
      <p:pic>
        <p:nvPicPr>
          <p:cNvPr id="22" name="图片 21" descr="资源 14@4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078" y="5493544"/>
            <a:ext cx="405765" cy="376714"/>
          </a:xfrm>
          <a:prstGeom prst="rect">
            <a:avLst/>
          </a:prstGeom>
        </p:spPr>
      </p:pic>
      <p:grpSp>
        <p:nvGrpSpPr>
          <p:cNvPr id="6145" name="组合 6"/>
          <p:cNvGrpSpPr/>
          <p:nvPr/>
        </p:nvGrpSpPr>
        <p:grpSpPr>
          <a:xfrm>
            <a:off x="395288" y="2060575"/>
            <a:ext cx="8318500" cy="2773363"/>
            <a:chOff x="623" y="3246"/>
            <a:chExt cx="13099" cy="4367"/>
          </a:xfrm>
        </p:grpSpPr>
        <p:pic>
          <p:nvPicPr>
            <p:cNvPr id="6146" name="图片 3" descr="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3" y="3441"/>
              <a:ext cx="3094" cy="39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7" name="图片 4" descr="7"/>
            <p:cNvPicPr>
              <a:picLocks noChangeAspect="1"/>
            </p:cNvPicPr>
            <p:nvPr/>
          </p:nvPicPr>
          <p:blipFill>
            <a:blip r:embed="rId9"/>
            <a:srcRect t="5870" b="7916"/>
            <a:stretch>
              <a:fillRect/>
            </a:stretch>
          </p:blipFill>
          <p:spPr>
            <a:xfrm>
              <a:off x="4932" y="3246"/>
              <a:ext cx="3132" cy="39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8" name="图片 5" descr="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68" y="3359"/>
              <a:ext cx="4254" cy="425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3000">
        <p:wedge/>
      </p:transition>
    </mc:Choice>
    <mc:Fallback>
      <p:transition spd="slow" advClick="0" advTm="3000">
        <p:wedg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pic>
        <p:nvPicPr>
          <p:cNvPr id="2" name="图片 1" descr="47584-O5B1YI"/>
          <p:cNvPicPr>
            <a:picLocks noChangeAspect="1"/>
          </p:cNvPicPr>
          <p:nvPr/>
        </p:nvPicPr>
        <p:blipFill>
          <a:blip r:embed="rId1"/>
          <a:srcRect t="17233" b="26450"/>
          <a:stretch>
            <a:fillRect/>
          </a:stretch>
        </p:blipFill>
        <p:spPr>
          <a:xfrm>
            <a:off x="-9049" y="827246"/>
            <a:ext cx="9166860" cy="5162550"/>
          </a:xfrm>
          <a:prstGeom prst="rect">
            <a:avLst/>
          </a:prstGeom>
        </p:spPr>
      </p:pic>
      <p:pic>
        <p:nvPicPr>
          <p:cNvPr id="3" name="图片 2" descr="资源 14@4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756" y="5493544"/>
            <a:ext cx="405765" cy="376714"/>
          </a:xfrm>
          <a:prstGeom prst="rect">
            <a:avLst/>
          </a:prstGeom>
        </p:spPr>
      </p:pic>
      <p:pic>
        <p:nvPicPr>
          <p:cNvPr id="14" name="图片 13" descr="资源 12@4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20" y="5554504"/>
            <a:ext cx="356235" cy="315754"/>
          </a:xfrm>
          <a:prstGeom prst="rect">
            <a:avLst/>
          </a:prstGeom>
        </p:spPr>
      </p:pic>
      <p:pic>
        <p:nvPicPr>
          <p:cNvPr id="15" name="图片 14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316" y="5545455"/>
            <a:ext cx="340995" cy="324803"/>
          </a:xfrm>
          <a:prstGeom prst="rect">
            <a:avLst/>
          </a:prstGeom>
        </p:spPr>
      </p:pic>
      <p:pic>
        <p:nvPicPr>
          <p:cNvPr id="16" name="图片 15" descr="资源 15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24" y="5530691"/>
            <a:ext cx="344805" cy="339566"/>
          </a:xfrm>
          <a:prstGeom prst="rect">
            <a:avLst/>
          </a:prstGeom>
        </p:spPr>
      </p:pic>
      <p:pic>
        <p:nvPicPr>
          <p:cNvPr id="17" name="图片 16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346" y="5545455"/>
            <a:ext cx="340995" cy="324803"/>
          </a:xfrm>
          <a:prstGeom prst="rect">
            <a:avLst/>
          </a:prstGeom>
        </p:spPr>
      </p:pic>
      <p:pic>
        <p:nvPicPr>
          <p:cNvPr id="18" name="图片 17" descr="资源 11@4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23" y="5487829"/>
            <a:ext cx="388620" cy="382429"/>
          </a:xfrm>
          <a:prstGeom prst="rect">
            <a:avLst/>
          </a:prstGeom>
        </p:spPr>
      </p:pic>
      <p:pic>
        <p:nvPicPr>
          <p:cNvPr id="19" name="图片 18" descr="资源 9@4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53478" y="5519261"/>
            <a:ext cx="340995" cy="350996"/>
          </a:xfrm>
          <a:prstGeom prst="rect">
            <a:avLst/>
          </a:prstGeom>
        </p:spPr>
      </p:pic>
      <p:pic>
        <p:nvPicPr>
          <p:cNvPr id="20" name="图片 19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369" y="5545455"/>
            <a:ext cx="340995" cy="324803"/>
          </a:xfrm>
          <a:prstGeom prst="rect">
            <a:avLst/>
          </a:prstGeom>
        </p:spPr>
      </p:pic>
      <p:pic>
        <p:nvPicPr>
          <p:cNvPr id="21" name="图片 20" descr="资源 15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915" y="5530691"/>
            <a:ext cx="344805" cy="339566"/>
          </a:xfrm>
          <a:prstGeom prst="rect">
            <a:avLst/>
          </a:prstGeom>
        </p:spPr>
      </p:pic>
      <p:pic>
        <p:nvPicPr>
          <p:cNvPr id="22" name="图片 21" descr="资源 14@4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078" y="5493544"/>
            <a:ext cx="405765" cy="376714"/>
          </a:xfrm>
          <a:prstGeom prst="rect">
            <a:avLst/>
          </a:prstGeom>
        </p:spPr>
      </p:pic>
      <p:grpSp>
        <p:nvGrpSpPr>
          <p:cNvPr id="7169" name="组合 6"/>
          <p:cNvGrpSpPr/>
          <p:nvPr/>
        </p:nvGrpSpPr>
        <p:grpSpPr>
          <a:xfrm>
            <a:off x="107950" y="1773238"/>
            <a:ext cx="8931275" cy="2963862"/>
            <a:chOff x="170" y="2792"/>
            <a:chExt cx="14064" cy="4668"/>
          </a:xfrm>
        </p:grpSpPr>
        <p:pic>
          <p:nvPicPr>
            <p:cNvPr id="7170" name="图片 3" descr="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08" y="2905"/>
              <a:ext cx="4426" cy="43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1" name="图片 4" descr="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0" y="2792"/>
              <a:ext cx="3317" cy="466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2" name="图片 5" descr="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58" y="2792"/>
              <a:ext cx="3392" cy="436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3000">
        <p:wedge/>
      </p:transition>
    </mc:Choice>
    <mc:Fallback>
      <p:transition spd="slow" advClick="0" advTm="3000">
        <p:wedg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pic>
        <p:nvPicPr>
          <p:cNvPr id="2" name="图片 1" descr="47584-O5B1YI"/>
          <p:cNvPicPr>
            <a:picLocks noChangeAspect="1"/>
          </p:cNvPicPr>
          <p:nvPr/>
        </p:nvPicPr>
        <p:blipFill>
          <a:blip r:embed="rId1"/>
          <a:srcRect t="17233" b="26450"/>
          <a:stretch>
            <a:fillRect/>
          </a:stretch>
        </p:blipFill>
        <p:spPr>
          <a:xfrm>
            <a:off x="-9049" y="827246"/>
            <a:ext cx="9166860" cy="5162550"/>
          </a:xfrm>
          <a:prstGeom prst="rect">
            <a:avLst/>
          </a:prstGeom>
        </p:spPr>
      </p:pic>
      <p:pic>
        <p:nvPicPr>
          <p:cNvPr id="3" name="图片 2" descr="资源 14@4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756" y="5493544"/>
            <a:ext cx="405765" cy="376714"/>
          </a:xfrm>
          <a:prstGeom prst="rect">
            <a:avLst/>
          </a:prstGeom>
        </p:spPr>
      </p:pic>
      <p:pic>
        <p:nvPicPr>
          <p:cNvPr id="14" name="图片 13" descr="资源 12@4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20" y="5554504"/>
            <a:ext cx="356235" cy="315754"/>
          </a:xfrm>
          <a:prstGeom prst="rect">
            <a:avLst/>
          </a:prstGeom>
        </p:spPr>
      </p:pic>
      <p:pic>
        <p:nvPicPr>
          <p:cNvPr id="15" name="图片 14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316" y="5545455"/>
            <a:ext cx="340995" cy="324803"/>
          </a:xfrm>
          <a:prstGeom prst="rect">
            <a:avLst/>
          </a:prstGeom>
        </p:spPr>
      </p:pic>
      <p:pic>
        <p:nvPicPr>
          <p:cNvPr id="16" name="图片 15" descr="资源 15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24" y="5530691"/>
            <a:ext cx="344805" cy="339566"/>
          </a:xfrm>
          <a:prstGeom prst="rect">
            <a:avLst/>
          </a:prstGeom>
        </p:spPr>
      </p:pic>
      <p:pic>
        <p:nvPicPr>
          <p:cNvPr id="17" name="图片 16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346" y="5545455"/>
            <a:ext cx="340995" cy="324803"/>
          </a:xfrm>
          <a:prstGeom prst="rect">
            <a:avLst/>
          </a:prstGeom>
        </p:spPr>
      </p:pic>
      <p:pic>
        <p:nvPicPr>
          <p:cNvPr id="18" name="图片 17" descr="资源 11@4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23" y="5487829"/>
            <a:ext cx="388620" cy="382429"/>
          </a:xfrm>
          <a:prstGeom prst="rect">
            <a:avLst/>
          </a:prstGeom>
        </p:spPr>
      </p:pic>
      <p:pic>
        <p:nvPicPr>
          <p:cNvPr id="19" name="图片 18" descr="资源 9@4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53478" y="5519261"/>
            <a:ext cx="340995" cy="350996"/>
          </a:xfrm>
          <a:prstGeom prst="rect">
            <a:avLst/>
          </a:prstGeom>
        </p:spPr>
      </p:pic>
      <p:pic>
        <p:nvPicPr>
          <p:cNvPr id="20" name="图片 19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369" y="5545455"/>
            <a:ext cx="340995" cy="324803"/>
          </a:xfrm>
          <a:prstGeom prst="rect">
            <a:avLst/>
          </a:prstGeom>
        </p:spPr>
      </p:pic>
      <p:pic>
        <p:nvPicPr>
          <p:cNvPr id="21" name="图片 20" descr="资源 15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915" y="5530691"/>
            <a:ext cx="344805" cy="339566"/>
          </a:xfrm>
          <a:prstGeom prst="rect">
            <a:avLst/>
          </a:prstGeom>
        </p:spPr>
      </p:pic>
      <p:pic>
        <p:nvPicPr>
          <p:cNvPr id="22" name="图片 21" descr="资源 14@4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078" y="5493544"/>
            <a:ext cx="405765" cy="376714"/>
          </a:xfrm>
          <a:prstGeom prst="rect">
            <a:avLst/>
          </a:prstGeom>
        </p:spPr>
      </p:pic>
      <p:grpSp>
        <p:nvGrpSpPr>
          <p:cNvPr id="8193" name="组合 4"/>
          <p:cNvGrpSpPr/>
          <p:nvPr/>
        </p:nvGrpSpPr>
        <p:grpSpPr>
          <a:xfrm>
            <a:off x="34925" y="1409700"/>
            <a:ext cx="8780463" cy="3800475"/>
            <a:chOff x="56" y="2219"/>
            <a:chExt cx="13826" cy="5985"/>
          </a:xfrm>
        </p:grpSpPr>
        <p:pic>
          <p:nvPicPr>
            <p:cNvPr id="8194" name="图片 1" descr="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" y="2565"/>
              <a:ext cx="3749" cy="47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5" name="图片 2" descr="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98" y="2219"/>
              <a:ext cx="6000" cy="59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6" name="图片 3" descr="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34" y="2338"/>
              <a:ext cx="3848" cy="586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3000">
        <p:wedge/>
      </p:transition>
    </mc:Choice>
    <mc:Fallback>
      <p:transition spd="slow" advClick="0" advTm="3000">
        <p:wedg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pic>
        <p:nvPicPr>
          <p:cNvPr id="2" name="图片 1" descr="47584-O5B1YI"/>
          <p:cNvPicPr>
            <a:picLocks noChangeAspect="1"/>
          </p:cNvPicPr>
          <p:nvPr/>
        </p:nvPicPr>
        <p:blipFill>
          <a:blip r:embed="rId1"/>
          <a:srcRect t="17233" b="26450"/>
          <a:stretch>
            <a:fillRect/>
          </a:stretch>
        </p:blipFill>
        <p:spPr>
          <a:xfrm>
            <a:off x="-9049" y="827246"/>
            <a:ext cx="9166860" cy="5162550"/>
          </a:xfrm>
          <a:prstGeom prst="rect">
            <a:avLst/>
          </a:prstGeom>
        </p:spPr>
      </p:pic>
      <p:pic>
        <p:nvPicPr>
          <p:cNvPr id="3" name="图片 2" descr="资源 14@4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756" y="5493544"/>
            <a:ext cx="405765" cy="376714"/>
          </a:xfrm>
          <a:prstGeom prst="rect">
            <a:avLst/>
          </a:prstGeom>
        </p:spPr>
      </p:pic>
      <p:pic>
        <p:nvPicPr>
          <p:cNvPr id="14" name="图片 13" descr="资源 12@4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20" y="5554504"/>
            <a:ext cx="356235" cy="315754"/>
          </a:xfrm>
          <a:prstGeom prst="rect">
            <a:avLst/>
          </a:prstGeom>
        </p:spPr>
      </p:pic>
      <p:pic>
        <p:nvPicPr>
          <p:cNvPr id="15" name="图片 14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316" y="5545455"/>
            <a:ext cx="340995" cy="324803"/>
          </a:xfrm>
          <a:prstGeom prst="rect">
            <a:avLst/>
          </a:prstGeom>
        </p:spPr>
      </p:pic>
      <p:pic>
        <p:nvPicPr>
          <p:cNvPr id="16" name="图片 15" descr="资源 15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24" y="5530691"/>
            <a:ext cx="344805" cy="339566"/>
          </a:xfrm>
          <a:prstGeom prst="rect">
            <a:avLst/>
          </a:prstGeom>
        </p:spPr>
      </p:pic>
      <p:pic>
        <p:nvPicPr>
          <p:cNvPr id="17" name="图片 16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346" y="5545455"/>
            <a:ext cx="340995" cy="324803"/>
          </a:xfrm>
          <a:prstGeom prst="rect">
            <a:avLst/>
          </a:prstGeom>
        </p:spPr>
      </p:pic>
      <p:pic>
        <p:nvPicPr>
          <p:cNvPr id="18" name="图片 17" descr="资源 11@4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23" y="5487829"/>
            <a:ext cx="388620" cy="382429"/>
          </a:xfrm>
          <a:prstGeom prst="rect">
            <a:avLst/>
          </a:prstGeom>
        </p:spPr>
      </p:pic>
      <p:pic>
        <p:nvPicPr>
          <p:cNvPr id="19" name="图片 18" descr="资源 9@4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53478" y="5519261"/>
            <a:ext cx="340995" cy="350996"/>
          </a:xfrm>
          <a:prstGeom prst="rect">
            <a:avLst/>
          </a:prstGeom>
        </p:spPr>
      </p:pic>
      <p:pic>
        <p:nvPicPr>
          <p:cNvPr id="20" name="图片 19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369" y="5545455"/>
            <a:ext cx="340995" cy="324803"/>
          </a:xfrm>
          <a:prstGeom prst="rect">
            <a:avLst/>
          </a:prstGeom>
        </p:spPr>
      </p:pic>
      <p:pic>
        <p:nvPicPr>
          <p:cNvPr id="21" name="图片 20" descr="资源 15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915" y="5530691"/>
            <a:ext cx="344805" cy="339566"/>
          </a:xfrm>
          <a:prstGeom prst="rect">
            <a:avLst/>
          </a:prstGeom>
        </p:spPr>
      </p:pic>
      <p:pic>
        <p:nvPicPr>
          <p:cNvPr id="22" name="图片 21" descr="资源 14@4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078" y="5493544"/>
            <a:ext cx="405765" cy="376714"/>
          </a:xfrm>
          <a:prstGeom prst="rect">
            <a:avLst/>
          </a:prstGeom>
        </p:spPr>
      </p:pic>
      <p:grpSp>
        <p:nvGrpSpPr>
          <p:cNvPr id="9218" name="组合 5"/>
          <p:cNvGrpSpPr/>
          <p:nvPr/>
        </p:nvGrpSpPr>
        <p:grpSpPr>
          <a:xfrm>
            <a:off x="-107950" y="1773238"/>
            <a:ext cx="9023350" cy="2881312"/>
            <a:chOff x="-171" y="2792"/>
            <a:chExt cx="14210" cy="4538"/>
          </a:xfrm>
        </p:grpSpPr>
        <p:pic>
          <p:nvPicPr>
            <p:cNvPr id="9219" name="图片 1" descr="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49" y="3157"/>
              <a:ext cx="4190" cy="39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0" name="图片 3" descr="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32" y="2905"/>
              <a:ext cx="3202" cy="4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1" name="图片 4" descr="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71" y="2792"/>
              <a:ext cx="4538" cy="453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3000">
        <p:wedge/>
      </p:transition>
    </mc:Choice>
    <mc:Fallback>
      <p:transition spd="slow" advClick="0" advTm="3000"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pic>
        <p:nvPicPr>
          <p:cNvPr id="2" name="图片 1" descr="47584-O5B1YI"/>
          <p:cNvPicPr>
            <a:picLocks noChangeAspect="1"/>
          </p:cNvPicPr>
          <p:nvPr/>
        </p:nvPicPr>
        <p:blipFill>
          <a:blip r:embed="rId1"/>
          <a:srcRect t="17233" b="26450"/>
          <a:stretch>
            <a:fillRect/>
          </a:stretch>
        </p:blipFill>
        <p:spPr>
          <a:xfrm>
            <a:off x="-9049" y="827246"/>
            <a:ext cx="9166860" cy="5162550"/>
          </a:xfrm>
          <a:prstGeom prst="rect">
            <a:avLst/>
          </a:prstGeom>
        </p:spPr>
      </p:pic>
      <p:pic>
        <p:nvPicPr>
          <p:cNvPr id="3" name="图片 2" descr="资源 14@4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756" y="5493544"/>
            <a:ext cx="405765" cy="376714"/>
          </a:xfrm>
          <a:prstGeom prst="rect">
            <a:avLst/>
          </a:prstGeom>
        </p:spPr>
      </p:pic>
      <p:pic>
        <p:nvPicPr>
          <p:cNvPr id="14" name="图片 13" descr="资源 12@4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20" y="5554504"/>
            <a:ext cx="356235" cy="315754"/>
          </a:xfrm>
          <a:prstGeom prst="rect">
            <a:avLst/>
          </a:prstGeom>
        </p:spPr>
      </p:pic>
      <p:pic>
        <p:nvPicPr>
          <p:cNvPr id="15" name="图片 14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316" y="5545455"/>
            <a:ext cx="340995" cy="324803"/>
          </a:xfrm>
          <a:prstGeom prst="rect">
            <a:avLst/>
          </a:prstGeom>
        </p:spPr>
      </p:pic>
      <p:pic>
        <p:nvPicPr>
          <p:cNvPr id="16" name="图片 15" descr="资源 15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24" y="5530691"/>
            <a:ext cx="344805" cy="339566"/>
          </a:xfrm>
          <a:prstGeom prst="rect">
            <a:avLst/>
          </a:prstGeom>
        </p:spPr>
      </p:pic>
      <p:pic>
        <p:nvPicPr>
          <p:cNvPr id="17" name="图片 16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346" y="5545455"/>
            <a:ext cx="340995" cy="324803"/>
          </a:xfrm>
          <a:prstGeom prst="rect">
            <a:avLst/>
          </a:prstGeom>
        </p:spPr>
      </p:pic>
      <p:pic>
        <p:nvPicPr>
          <p:cNvPr id="18" name="图片 17" descr="资源 11@4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23" y="5487829"/>
            <a:ext cx="388620" cy="382429"/>
          </a:xfrm>
          <a:prstGeom prst="rect">
            <a:avLst/>
          </a:prstGeom>
        </p:spPr>
      </p:pic>
      <p:pic>
        <p:nvPicPr>
          <p:cNvPr id="19" name="图片 18" descr="资源 9@4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53478" y="5519261"/>
            <a:ext cx="340995" cy="350996"/>
          </a:xfrm>
          <a:prstGeom prst="rect">
            <a:avLst/>
          </a:prstGeom>
        </p:spPr>
      </p:pic>
      <p:pic>
        <p:nvPicPr>
          <p:cNvPr id="20" name="图片 19" descr="资源 18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369" y="5545455"/>
            <a:ext cx="340995" cy="324803"/>
          </a:xfrm>
          <a:prstGeom prst="rect">
            <a:avLst/>
          </a:prstGeom>
        </p:spPr>
      </p:pic>
      <p:pic>
        <p:nvPicPr>
          <p:cNvPr id="21" name="图片 20" descr="资源 15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915" y="5530691"/>
            <a:ext cx="344805" cy="339566"/>
          </a:xfrm>
          <a:prstGeom prst="rect">
            <a:avLst/>
          </a:prstGeom>
        </p:spPr>
      </p:pic>
      <p:pic>
        <p:nvPicPr>
          <p:cNvPr id="22" name="图片 21" descr="资源 14@4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078" y="5493544"/>
            <a:ext cx="405765" cy="376714"/>
          </a:xfrm>
          <a:prstGeom prst="rect">
            <a:avLst/>
          </a:prstGeom>
        </p:spPr>
      </p:pic>
      <p:grpSp>
        <p:nvGrpSpPr>
          <p:cNvPr id="10241" name="组合 3"/>
          <p:cNvGrpSpPr/>
          <p:nvPr/>
        </p:nvGrpSpPr>
        <p:grpSpPr>
          <a:xfrm>
            <a:off x="827088" y="1339850"/>
            <a:ext cx="7767637" cy="3732213"/>
            <a:chOff x="1303" y="2111"/>
            <a:chExt cx="12231" cy="5876"/>
          </a:xfrm>
        </p:grpSpPr>
        <p:pic>
          <p:nvPicPr>
            <p:cNvPr id="10242" name="图片 1" descr="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3" y="2111"/>
              <a:ext cx="4626" cy="58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3" name="图片 2" descr="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66" y="2111"/>
              <a:ext cx="5768" cy="587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3000">
        <p:wedge/>
      </p:transition>
    </mc:Choice>
    <mc:Fallback>
      <p:transition spd="slow" advClick="0" advTm="3000">
        <p:wedg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资源 2@4x"/>
          <p:cNvPicPr>
            <a:picLocks noChangeAspect="1"/>
          </p:cNvPicPr>
          <p:nvPr/>
        </p:nvPicPr>
        <p:blipFill>
          <a:blip r:embed="rId1"/>
          <a:srcRect l="7380" t="21760" r="22255" b="27379"/>
          <a:stretch>
            <a:fillRect/>
          </a:stretch>
        </p:blipFill>
        <p:spPr>
          <a:xfrm>
            <a:off x="6985" y="-635"/>
            <a:ext cx="9136380" cy="6838950"/>
          </a:xfrm>
          <a:prstGeom prst="rect">
            <a:avLst/>
          </a:prstGeom>
        </p:spPr>
      </p:pic>
      <p:grpSp>
        <p:nvGrpSpPr>
          <p:cNvPr id="11265" name="组合 7"/>
          <p:cNvGrpSpPr/>
          <p:nvPr/>
        </p:nvGrpSpPr>
        <p:grpSpPr>
          <a:xfrm>
            <a:off x="127000" y="1573213"/>
            <a:ext cx="4356100" cy="1160462"/>
            <a:chOff x="-171" y="2927"/>
            <a:chExt cx="13893" cy="3956"/>
          </a:xfrm>
        </p:grpSpPr>
        <p:grpSp>
          <p:nvGrpSpPr>
            <p:cNvPr id="11266" name="组合 6"/>
            <p:cNvGrpSpPr/>
            <p:nvPr/>
          </p:nvGrpSpPr>
          <p:grpSpPr>
            <a:xfrm>
              <a:off x="-171" y="2927"/>
              <a:ext cx="8542" cy="3872"/>
              <a:chOff x="-171" y="2927"/>
              <a:chExt cx="8542" cy="3872"/>
            </a:xfrm>
          </p:grpSpPr>
          <p:pic>
            <p:nvPicPr>
              <p:cNvPr id="11267" name="图片 3" descr="1322347_20190112150131288070_1"/>
              <p:cNvPicPr>
                <a:picLocks noChangeAspect="1"/>
              </p:cNvPicPr>
              <p:nvPr/>
            </p:nvPicPr>
            <p:blipFill>
              <a:blip r:embed="rId2"/>
              <a:srcRect l="-2422" t="4852" r="-3539" b="9045"/>
              <a:stretch>
                <a:fillRect/>
              </a:stretch>
            </p:blipFill>
            <p:spPr>
              <a:xfrm>
                <a:off x="-171" y="3019"/>
                <a:ext cx="4198" cy="37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68" name="图片 4" descr="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9" y="2927"/>
                <a:ext cx="3552" cy="387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1269" name="图片 5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0" y="2953"/>
              <a:ext cx="3872" cy="393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70" name="组合 1"/>
          <p:cNvGrpSpPr/>
          <p:nvPr/>
        </p:nvGrpSpPr>
        <p:grpSpPr>
          <a:xfrm>
            <a:off x="101600" y="2997200"/>
            <a:ext cx="4367213" cy="1012825"/>
            <a:chOff x="623" y="3246"/>
            <a:chExt cx="13099" cy="4367"/>
          </a:xfrm>
        </p:grpSpPr>
        <p:pic>
          <p:nvPicPr>
            <p:cNvPr id="11271" name="图片 2" descr="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" y="3441"/>
              <a:ext cx="3094" cy="39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2" name="图片 8" descr="7"/>
            <p:cNvPicPr>
              <a:picLocks noChangeAspect="1"/>
            </p:cNvPicPr>
            <p:nvPr/>
          </p:nvPicPr>
          <p:blipFill>
            <a:blip r:embed="rId6"/>
            <a:srcRect t="5870" b="7916"/>
            <a:stretch>
              <a:fillRect/>
            </a:stretch>
          </p:blipFill>
          <p:spPr>
            <a:xfrm>
              <a:off x="4932" y="3246"/>
              <a:ext cx="3132" cy="39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3" name="图片 9" descr="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68" y="3359"/>
              <a:ext cx="4254" cy="425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74" name="组合 10"/>
          <p:cNvGrpSpPr/>
          <p:nvPr/>
        </p:nvGrpSpPr>
        <p:grpSpPr>
          <a:xfrm>
            <a:off x="-84137" y="4437063"/>
            <a:ext cx="4576762" cy="720725"/>
            <a:chOff x="170" y="2792"/>
            <a:chExt cx="14064" cy="4668"/>
          </a:xfrm>
        </p:grpSpPr>
        <p:pic>
          <p:nvPicPr>
            <p:cNvPr id="11275" name="图片 11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08" y="2905"/>
              <a:ext cx="4426" cy="43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6" name="图片 12" descr="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0" y="2792"/>
              <a:ext cx="3317" cy="466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7" name="图片 13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8" y="2792"/>
              <a:ext cx="3392" cy="436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78" name="组合 14"/>
          <p:cNvGrpSpPr/>
          <p:nvPr/>
        </p:nvGrpSpPr>
        <p:grpSpPr>
          <a:xfrm>
            <a:off x="-47625" y="5373688"/>
            <a:ext cx="4581525" cy="1350962"/>
            <a:chOff x="56" y="2219"/>
            <a:chExt cx="13826" cy="5985"/>
          </a:xfrm>
        </p:grpSpPr>
        <p:pic>
          <p:nvPicPr>
            <p:cNvPr id="11279" name="图片 15" descr="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" y="2565"/>
              <a:ext cx="3749" cy="47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0" name="图片 16" descr="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98" y="2219"/>
              <a:ext cx="6000" cy="59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1" name="图片 17" descr="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34" y="2338"/>
              <a:ext cx="3848" cy="586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82" name="组合 21"/>
          <p:cNvGrpSpPr/>
          <p:nvPr/>
        </p:nvGrpSpPr>
        <p:grpSpPr>
          <a:xfrm>
            <a:off x="5175250" y="2997200"/>
            <a:ext cx="3763963" cy="1089025"/>
            <a:chOff x="1303" y="2111"/>
            <a:chExt cx="12231" cy="5876"/>
          </a:xfrm>
        </p:grpSpPr>
        <p:pic>
          <p:nvPicPr>
            <p:cNvPr id="11283" name="图片 22" descr="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3" y="2111"/>
              <a:ext cx="4626" cy="58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4" name="图片 23" descr="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66" y="2111"/>
              <a:ext cx="5768" cy="587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85" name="组合 24"/>
          <p:cNvGrpSpPr/>
          <p:nvPr/>
        </p:nvGrpSpPr>
        <p:grpSpPr>
          <a:xfrm>
            <a:off x="4995863" y="1657350"/>
            <a:ext cx="4198937" cy="1101725"/>
            <a:chOff x="-171" y="2792"/>
            <a:chExt cx="14210" cy="4538"/>
          </a:xfrm>
        </p:grpSpPr>
        <p:pic>
          <p:nvPicPr>
            <p:cNvPr id="11286" name="图片 25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9" y="3157"/>
              <a:ext cx="4190" cy="39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7" name="图片 26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2" y="2905"/>
              <a:ext cx="3202" cy="4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8" name="图片 27" descr="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71" y="2792"/>
              <a:ext cx="4538" cy="453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89" name="文本框 28"/>
          <p:cNvSpPr txBox="1"/>
          <p:nvPr/>
        </p:nvSpPr>
        <p:spPr>
          <a:xfrm>
            <a:off x="1716088" y="311150"/>
            <a:ext cx="5808662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6000" b="1">
                <a:latin typeface="Arial" panose="020B0604020202020204" pitchFamily="34" charset="0"/>
                <a:ea typeface="宋体" panose="02010600030101010101" pitchFamily="2" charset="-122"/>
              </a:rPr>
              <a:t>儿歌：别说我小</a:t>
            </a:r>
            <a:endParaRPr lang="en-US" altLang="zh-CN" sz="6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290" name="组合 31"/>
          <p:cNvGrpSpPr/>
          <p:nvPr/>
        </p:nvGrpSpPr>
        <p:grpSpPr>
          <a:xfrm>
            <a:off x="5435600" y="4292600"/>
            <a:ext cx="3089275" cy="1206500"/>
            <a:chOff x="8560" y="6761"/>
            <a:chExt cx="4864" cy="1899"/>
          </a:xfrm>
        </p:grpSpPr>
        <p:pic>
          <p:nvPicPr>
            <p:cNvPr id="11291" name="图片 29" descr="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60" y="6804"/>
              <a:ext cx="1842" cy="18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2" name="图片 30" descr="微信图片_2022090409242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076" y="6761"/>
              <a:ext cx="1349" cy="179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293" name="图片 32" descr="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35600" y="5589588"/>
            <a:ext cx="1508125" cy="1082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4424,&quot;width&quot;:5899}"/>
</p:tagLst>
</file>

<file path=ppt/tags/tag2.xml><?xml version="1.0" encoding="utf-8"?>
<p:tagLst xmlns:p="http://schemas.openxmlformats.org/presentationml/2006/main">
  <p:tag name="KSO_WM_UNIT_PLACING_PICTURE_USER_VIEWPORT" val="{&quot;height&quot;:5122,&quot;width&quot;:3840}"/>
</p:tagLst>
</file>

<file path=ppt/tags/tag3.xml><?xml version="1.0" encoding="utf-8"?>
<p:tagLst xmlns:p="http://schemas.openxmlformats.org/presentationml/2006/main">
  <p:tag name="commondata" val="eyJoZGlkIjoiMTRjMTQ1NjhlYmIyM2UyYmZjY2JkYzc5NzY1ZDdiO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演示</Application>
  <PresentationFormat/>
  <Paragraphs>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儿歌：别说我小</dc:title>
  <dc:creator>admin</dc:creator>
  <cp:lastModifiedBy>user</cp:lastModifiedBy>
  <cp:revision>6</cp:revision>
  <dcterms:created xsi:type="dcterms:W3CDTF">2022-09-04T01:30:53Z</dcterms:created>
  <dcterms:modified xsi:type="dcterms:W3CDTF">2024-08-31T02:47:29Z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8C0C9809D7F6451D9B9DA6B0E7B0348D_13</vt:lpwstr>
  </property>
</Properties>
</file>