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2050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2051" name="图片 5" descr="IMG_98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sp>
        <p:nvSpPr>
          <p:cNvPr id="3074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3075" name="图片 6" descr="IMG_98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549275"/>
            <a:ext cx="7937500" cy="561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4098" name="图片 5" descr="IMG_98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464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sp>
        <p:nvSpPr>
          <p:cNvPr id="5122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5123" name="图片 8" descr="IMG_98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4450"/>
            <a:ext cx="9144000" cy="6464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啾你肥脸</cp:lastModifiedBy>
  <cp:revision>2</cp:revision>
  <dcterms:created xsi:type="dcterms:W3CDTF">2024-09-14T02:05:22Z</dcterms:created>
  <dcterms:modified xsi:type="dcterms:W3CDTF">2024-12-10T00:52:07Z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D827E7094A0C414490F36F4BE89590C3_13</vt:lpwstr>
  </property>
</Properties>
</file>