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9" r:id="rId14"/>
    <p:sldId id="258" r:id="rId15"/>
    <p:sldId id="25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1.jpe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4.xml"/><Relationship Id="rId2" Type="http://schemas.openxmlformats.org/officeDocument/2006/relationships/image" Target="../media/image10.jpeg"/><Relationship Id="rId1" Type="http://schemas.openxmlformats.org/officeDocument/2006/relationships/tags" Target="../tags/tag8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6.xml"/><Relationship Id="rId2" Type="http://schemas.openxmlformats.org/officeDocument/2006/relationships/image" Target="../media/image11.jpeg"/><Relationship Id="rId1" Type="http://schemas.openxmlformats.org/officeDocument/2006/relationships/tags" Target="../tags/tag8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" Type="http://schemas.openxmlformats.org/officeDocument/2006/relationships/image" Target="../media/image2.jpeg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2" Type="http://schemas.openxmlformats.org/officeDocument/2006/relationships/image" Target="../media/image3.jpeg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image" Target="../media/image4.jpeg"/><Relationship Id="rId1" Type="http://schemas.openxmlformats.org/officeDocument/2006/relationships/tags" Target="../tags/tag69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2.xml"/><Relationship Id="rId2" Type="http://schemas.openxmlformats.org/officeDocument/2006/relationships/image" Target="../media/image5.jpeg"/><Relationship Id="rId1" Type="http://schemas.openxmlformats.org/officeDocument/2006/relationships/tags" Target="../tags/tag7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4.xml"/><Relationship Id="rId2" Type="http://schemas.openxmlformats.org/officeDocument/2006/relationships/image" Target="../media/image6.jpeg"/><Relationship Id="rId1" Type="http://schemas.openxmlformats.org/officeDocument/2006/relationships/tags" Target="../tags/tag73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7.xml"/><Relationship Id="rId4" Type="http://schemas.openxmlformats.org/officeDocument/2006/relationships/image" Target="../media/image8.jpeg"/><Relationship Id="rId3" Type="http://schemas.openxmlformats.org/officeDocument/2006/relationships/tags" Target="../tags/tag76.xml"/><Relationship Id="rId2" Type="http://schemas.openxmlformats.org/officeDocument/2006/relationships/image" Target="../media/image7.jpeg"/><Relationship Id="rId1" Type="http://schemas.openxmlformats.org/officeDocument/2006/relationships/tags" Target="../tags/tag75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image" Target="../media/image7.jpeg"/><Relationship Id="rId1" Type="http://schemas.openxmlformats.org/officeDocument/2006/relationships/tags" Target="../tags/tag7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2.xml"/><Relationship Id="rId2" Type="http://schemas.openxmlformats.org/officeDocument/2006/relationships/image" Target="../media/image9.jpeg"/><Relationship Id="rId1" Type="http://schemas.openxmlformats.org/officeDocument/2006/relationships/tags" Target="../tags/tag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6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0"/>
            <a:ext cx="1219327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内容占位符 4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3" descr="E:/暂时保存/640 (9).jpg640 (9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650" b="650"/>
          <a:stretch>
            <a:fillRect/>
          </a:stretch>
        </p:blipFill>
        <p:spPr>
          <a:xfrm>
            <a:off x="-21590" y="635"/>
            <a:ext cx="12212955" cy="686435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7048500" y="5997575"/>
            <a:ext cx="4923155" cy="614045"/>
          </a:xfrm>
          <a:prstGeom prst="roundRect">
            <a:avLst/>
          </a:prstGeom>
          <a:solidFill>
            <a:srgbClr val="FAFAF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内容占位符 4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3" descr="E:/暂时保存/640 (10).jpg640 (10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650" b="650"/>
          <a:stretch>
            <a:fillRect/>
          </a:stretch>
        </p:blipFill>
        <p:spPr>
          <a:xfrm>
            <a:off x="-21590" y="635"/>
            <a:ext cx="12212955" cy="686435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7086600" y="876300"/>
            <a:ext cx="4281170" cy="614045"/>
          </a:xfrm>
          <a:prstGeom prst="round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640 (1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1590" y="635"/>
            <a:ext cx="12212955" cy="686435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375920" y="5732145"/>
            <a:ext cx="5320030" cy="302895"/>
          </a:xfrm>
          <a:prstGeom prst="round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640 (12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48475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811530" y="932180"/>
            <a:ext cx="3873500" cy="5099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640 (13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3270" cy="6857365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2113915" y="699770"/>
            <a:ext cx="3658870" cy="15024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内容占位符 4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3" descr="E:/暂时保存/640 (1).jpg640 (1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650" b="650"/>
          <a:stretch>
            <a:fillRect/>
          </a:stretch>
        </p:blipFill>
        <p:spPr>
          <a:xfrm>
            <a:off x="-21590" y="635"/>
            <a:ext cx="12212955" cy="6864350"/>
          </a:xfrm>
          <a:prstGeom prst="rect">
            <a:avLst/>
          </a:prstGeom>
        </p:spPr>
      </p:pic>
      <p:sp>
        <p:nvSpPr>
          <p:cNvPr id="3" name="流程图: 手动操作 2"/>
          <p:cNvSpPr/>
          <p:nvPr/>
        </p:nvSpPr>
        <p:spPr>
          <a:xfrm>
            <a:off x="5650865" y="5080635"/>
            <a:ext cx="5376545" cy="176784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内容占位符 4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3" descr="E:/暂时保存/640 (2).jpg640 (2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650" b="650"/>
          <a:stretch>
            <a:fillRect/>
          </a:stretch>
        </p:blipFill>
        <p:spPr>
          <a:xfrm>
            <a:off x="-21590" y="635"/>
            <a:ext cx="12212955" cy="686435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208405" y="847090"/>
            <a:ext cx="3656330" cy="11811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内容占位符 4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3" descr="E:/暂时保存/640 (3).jpg640 (3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650" b="650"/>
          <a:stretch>
            <a:fillRect/>
          </a:stretch>
        </p:blipFill>
        <p:spPr>
          <a:xfrm>
            <a:off x="-21590" y="635"/>
            <a:ext cx="12212955" cy="686435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253365" y="828040"/>
            <a:ext cx="4281170" cy="6140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 rot="20820000">
            <a:off x="424180" y="1096645"/>
            <a:ext cx="1437005" cy="7277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内容占位符 4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3" descr="E:/暂时保存/640 (4).jpg640 (4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650" b="650"/>
          <a:stretch>
            <a:fillRect/>
          </a:stretch>
        </p:blipFill>
        <p:spPr>
          <a:xfrm>
            <a:off x="-21590" y="635"/>
            <a:ext cx="12212955" cy="686435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253365" y="828040"/>
            <a:ext cx="4281170" cy="6140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内容占位符 4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3" descr="E:/暂时保存/640 (5).jpg640 (5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650" b="650"/>
          <a:stretch>
            <a:fillRect/>
          </a:stretch>
        </p:blipFill>
        <p:spPr>
          <a:xfrm>
            <a:off x="-21590" y="635"/>
            <a:ext cx="12212955" cy="686435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48590" y="608330"/>
            <a:ext cx="2882265" cy="16941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内容占位符 4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3" descr="E:/暂时保存/640 (7).jpg640 (7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650" b="650"/>
          <a:stretch>
            <a:fillRect/>
          </a:stretch>
        </p:blipFill>
        <p:spPr>
          <a:xfrm>
            <a:off x="-21590" y="635"/>
            <a:ext cx="12212955" cy="6864350"/>
          </a:xfrm>
          <a:prstGeom prst="rect">
            <a:avLst/>
          </a:prstGeom>
        </p:spPr>
      </p:pic>
      <p:pic>
        <p:nvPicPr>
          <p:cNvPr id="3" name="内容占位符 3" descr="E:/暂时保存/640 (6).jpg640 (6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650" b="650"/>
          <a:stretch>
            <a:fillRect/>
          </a:stretch>
        </p:blipFill>
        <p:spPr>
          <a:xfrm>
            <a:off x="0" y="-6350"/>
            <a:ext cx="12212955" cy="686435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04495" y="5635625"/>
            <a:ext cx="4281170" cy="6140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内容占位符 4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3" descr="E:/暂时保存/640 (7).jpg640 (7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650" b="650"/>
          <a:stretch>
            <a:fillRect/>
          </a:stretch>
        </p:blipFill>
        <p:spPr>
          <a:xfrm>
            <a:off x="-21590" y="635"/>
            <a:ext cx="12212955" cy="6864350"/>
          </a:xfrm>
          <a:prstGeom prst="rect">
            <a:avLst/>
          </a:prstGeom>
        </p:spPr>
      </p:pic>
      <p:pic>
        <p:nvPicPr>
          <p:cNvPr id="3" name="内容占位符 3" descr="E:/暂时保存/640 (7).jpg640 (7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rcRect t="650" b="650"/>
          <a:stretch>
            <a:fillRect/>
          </a:stretch>
        </p:blipFill>
        <p:spPr>
          <a:xfrm>
            <a:off x="0" y="635"/>
            <a:ext cx="12212955" cy="686435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6934835" y="5487670"/>
            <a:ext cx="5093335" cy="888365"/>
          </a:xfrm>
          <a:prstGeom prst="round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内容占位符 4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3" descr="E:/暂时保存/640 (8).jpg640 (8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650" b="650"/>
          <a:stretch>
            <a:fillRect/>
          </a:stretch>
        </p:blipFill>
        <p:spPr>
          <a:xfrm>
            <a:off x="-21590" y="635"/>
            <a:ext cx="12212955" cy="686435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6415405" y="5799455"/>
            <a:ext cx="5499735" cy="830580"/>
          </a:xfrm>
          <a:prstGeom prst="round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啾你肥脸</cp:lastModifiedBy>
  <cp:revision>156</cp:revision>
  <dcterms:created xsi:type="dcterms:W3CDTF">2019-06-19T02:08:00Z</dcterms:created>
  <dcterms:modified xsi:type="dcterms:W3CDTF">2024-11-04T08:52:38Z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  <property fmtid="{D5CDD505-2E9C-101B-9397-08002B2CF9AE}" pid="3" name="ICV">
    <vt:lpwstr>4548F9D64A85474395895F21788B2841_11</vt:lpwstr>
  </property>
</Properties>
</file>