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rcRect l="19360" t="6702" r="11078" b="5695"/>
          <a:stretch>
            <a:fillRect/>
          </a:stretch>
        </p:blipFill>
        <p:spPr>
          <a:xfrm>
            <a:off x="808990" y="583565"/>
            <a:ext cx="10047605" cy="6282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270885" y="-110490"/>
            <a:ext cx="4010660" cy="8248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</a:bodyPr>
          <a:p>
            <a:pPr algn="ctr"/>
            <a:r>
              <a:rPr lang="zh-CN" alt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美术：染纸</a:t>
            </a:r>
            <a:endParaRPr lang="zh-CN" alt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75565"/>
            <a:ext cx="6914515" cy="6712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2"/>
          <a:srcRect b="5440"/>
          <a:stretch>
            <a:fillRect/>
          </a:stretch>
        </p:blipFill>
        <p:spPr>
          <a:xfrm>
            <a:off x="6914515" y="41275"/>
            <a:ext cx="5265420" cy="67475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113030" y="-1953895"/>
            <a:ext cx="12295505" cy="9267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262255" y="0"/>
            <a:ext cx="12521565" cy="70173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6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染纸方法</a:t>
            </a:r>
            <a:endParaRPr lang="zh-CN" altLang="en-US" sz="6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259205" y="3106420"/>
            <a:ext cx="964057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《幼儿园染纸基本技法》精华剪辑,教育,兴趣学习,好看视频  https://haokan.baidu.com/v?vid=12917229563359234738</a:t>
            </a:r>
            <a:endParaRPr lang="zh-CN" altLang="en-US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4" name="图片 103"/>
          <p:cNvPicPr/>
          <p:nvPr/>
        </p:nvPicPr>
        <p:blipFill>
          <a:blip r:embed="rId1"/>
          <a:srcRect t="6959" b="6940"/>
          <a:stretch>
            <a:fillRect/>
          </a:stretch>
        </p:blipFill>
        <p:spPr>
          <a:xfrm>
            <a:off x="73660" y="20955"/>
            <a:ext cx="3910330" cy="29698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2"/>
          <a:srcRect l="11402" r="12699" b="2629"/>
          <a:stretch>
            <a:fillRect/>
          </a:stretch>
        </p:blipFill>
        <p:spPr>
          <a:xfrm>
            <a:off x="7353935" y="2762250"/>
            <a:ext cx="4803775" cy="40455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3"/>
          <a:srcRect t="6709" b="4386"/>
          <a:stretch>
            <a:fillRect/>
          </a:stretch>
        </p:blipFill>
        <p:spPr>
          <a:xfrm>
            <a:off x="3983990" y="21590"/>
            <a:ext cx="4461510" cy="30378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4"/>
          <a:srcRect t="7997" b="7997"/>
          <a:stretch>
            <a:fillRect/>
          </a:stretch>
        </p:blipFill>
        <p:spPr>
          <a:xfrm>
            <a:off x="-29845" y="3059430"/>
            <a:ext cx="7383780" cy="3748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WPS 演示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染纸方法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苍苍婆</cp:lastModifiedBy>
  <cp:revision>4</cp:revision>
  <dcterms:created xsi:type="dcterms:W3CDTF">2023-11-09T08:02:00Z</dcterms:created>
  <dcterms:modified xsi:type="dcterms:W3CDTF">2024-12-05T07:08:04Z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E7EA479710C945218891A71ACD31E5C3_13</vt:lpwstr>
  </property>
  <property fmtid="{D5CDD505-2E9C-101B-9397-08002B2CF9AE}" pid="3" name="KSOProductBuildVer">
    <vt:lpwstr>2052-12.1.0.19302</vt:lpwstr>
  </property>
</Properties>
</file>