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7" r:id="rId4"/>
    <p:sldId id="259" r:id="rId5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3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8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10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image" Target="../media/image11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../media/image2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组合 558"/>
          <p:cNvGrpSpPr/>
          <p:nvPr/>
        </p:nvGrpSpPr>
        <p:grpSpPr>
          <a:xfrm>
            <a:off x="1185212" y="3381376"/>
            <a:ext cx="9821577" cy="2003424"/>
            <a:chOff x="2030701" y="3531856"/>
            <a:chExt cx="8235206" cy="1679833"/>
          </a:xfrm>
        </p:grpSpPr>
        <p:sp>
          <p:nvSpPr>
            <p:cNvPr id="524" name="Freeform 970"/>
            <p:cNvSpPr>
              <a:spLocks noEditPoints="1"/>
            </p:cNvSpPr>
            <p:nvPr/>
          </p:nvSpPr>
          <p:spPr bwMode="auto">
            <a:xfrm>
              <a:off x="9429241" y="3715615"/>
              <a:ext cx="564722" cy="560240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矩形: 圆角 1938"/>
            <p:cNvSpPr/>
            <p:nvPr/>
          </p:nvSpPr>
          <p:spPr>
            <a:xfrm>
              <a:off x="2030701" y="3900569"/>
              <a:ext cx="8235206" cy="1311120"/>
            </a:xfrm>
            <a:prstGeom prst="roundRect">
              <a:avLst/>
            </a:prstGeom>
            <a:noFill/>
            <a:ln w="63500" cmpd="dbl">
              <a:solidFill>
                <a:schemeClr val="accent6">
                  <a:lumMod val="75000"/>
                </a:schemeClr>
              </a:solidFill>
            </a:ln>
            <a:effectLst>
              <a:outerShdw blurRad="1143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916"/>
            <p:cNvSpPr/>
            <p:nvPr/>
          </p:nvSpPr>
          <p:spPr bwMode="auto">
            <a:xfrm>
              <a:off x="2083375" y="3773880"/>
              <a:ext cx="8031600" cy="363036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17"/>
            <p:cNvSpPr/>
            <p:nvPr/>
          </p:nvSpPr>
          <p:spPr bwMode="auto">
            <a:xfrm>
              <a:off x="2612242" y="368872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18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9"/>
            <p:cNvSpPr/>
            <p:nvPr/>
          </p:nvSpPr>
          <p:spPr bwMode="auto">
            <a:xfrm>
              <a:off x="2087857" y="3805253"/>
              <a:ext cx="107566" cy="107566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0"/>
            <p:cNvSpPr/>
            <p:nvPr/>
          </p:nvSpPr>
          <p:spPr bwMode="auto">
            <a:xfrm>
              <a:off x="6412909" y="382766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21"/>
            <p:cNvSpPr/>
            <p:nvPr/>
          </p:nvSpPr>
          <p:spPr bwMode="auto">
            <a:xfrm>
              <a:off x="8268424" y="3773880"/>
              <a:ext cx="103084" cy="116530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2"/>
            <p:cNvSpPr/>
            <p:nvPr/>
          </p:nvSpPr>
          <p:spPr bwMode="auto">
            <a:xfrm>
              <a:off x="3584818" y="3738024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3"/>
            <p:cNvSpPr/>
            <p:nvPr/>
          </p:nvSpPr>
          <p:spPr bwMode="auto">
            <a:xfrm>
              <a:off x="6238115" y="3863518"/>
              <a:ext cx="107566" cy="107566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4"/>
            <p:cNvSpPr/>
            <p:nvPr/>
          </p:nvSpPr>
          <p:spPr bwMode="auto">
            <a:xfrm>
              <a:off x="5476188" y="3885928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5"/>
            <p:cNvSpPr/>
            <p:nvPr/>
          </p:nvSpPr>
          <p:spPr bwMode="auto">
            <a:xfrm>
              <a:off x="7277920" y="3729061"/>
              <a:ext cx="94120" cy="129976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6"/>
            <p:cNvSpPr/>
            <p:nvPr/>
          </p:nvSpPr>
          <p:spPr bwMode="auto">
            <a:xfrm>
              <a:off x="9931216" y="3881446"/>
              <a:ext cx="121012" cy="98602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7"/>
            <p:cNvSpPr/>
            <p:nvPr/>
          </p:nvSpPr>
          <p:spPr bwMode="auto">
            <a:xfrm>
              <a:off x="9366494" y="3921783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28"/>
            <p:cNvSpPr/>
            <p:nvPr/>
          </p:nvSpPr>
          <p:spPr bwMode="auto">
            <a:xfrm>
              <a:off x="9007941" y="3885928"/>
              <a:ext cx="98602" cy="129976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9"/>
            <p:cNvSpPr/>
            <p:nvPr/>
          </p:nvSpPr>
          <p:spPr bwMode="auto">
            <a:xfrm>
              <a:off x="4902502" y="3881446"/>
              <a:ext cx="98602" cy="11204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30"/>
            <p:cNvSpPr/>
            <p:nvPr/>
          </p:nvSpPr>
          <p:spPr bwMode="auto">
            <a:xfrm>
              <a:off x="7739558" y="3715615"/>
              <a:ext cx="98602" cy="116530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1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2"/>
            <p:cNvSpPr/>
            <p:nvPr/>
          </p:nvSpPr>
          <p:spPr bwMode="auto">
            <a:xfrm>
              <a:off x="2939422" y="3912819"/>
              <a:ext cx="121012" cy="98602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3"/>
            <p:cNvSpPr/>
            <p:nvPr/>
          </p:nvSpPr>
          <p:spPr bwMode="auto">
            <a:xfrm>
              <a:off x="4906984" y="4051759"/>
              <a:ext cx="161349" cy="134458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4"/>
            <p:cNvSpPr/>
            <p:nvPr/>
          </p:nvSpPr>
          <p:spPr bwMode="auto">
            <a:xfrm>
              <a:off x="6556331" y="3948675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5"/>
            <p:cNvSpPr/>
            <p:nvPr/>
          </p:nvSpPr>
          <p:spPr bwMode="auto">
            <a:xfrm>
              <a:off x="8326689" y="3971084"/>
              <a:ext cx="134458" cy="134458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6"/>
            <p:cNvSpPr/>
            <p:nvPr/>
          </p:nvSpPr>
          <p:spPr bwMode="auto">
            <a:xfrm>
              <a:off x="4718744" y="4047277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37"/>
            <p:cNvSpPr/>
            <p:nvPr/>
          </p:nvSpPr>
          <p:spPr bwMode="auto">
            <a:xfrm>
              <a:off x="2159568" y="3962120"/>
              <a:ext cx="138940" cy="138940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8"/>
            <p:cNvSpPr/>
            <p:nvPr/>
          </p:nvSpPr>
          <p:spPr bwMode="auto">
            <a:xfrm>
              <a:off x="3410023" y="3921783"/>
              <a:ext cx="129976" cy="94120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39"/>
            <p:cNvSpPr/>
            <p:nvPr/>
          </p:nvSpPr>
          <p:spPr bwMode="auto">
            <a:xfrm>
              <a:off x="6014019" y="4092096"/>
              <a:ext cx="103084" cy="107566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40"/>
            <p:cNvSpPr/>
            <p:nvPr/>
          </p:nvSpPr>
          <p:spPr bwMode="auto">
            <a:xfrm>
              <a:off x="9989481" y="4060723"/>
              <a:ext cx="103084" cy="103084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1"/>
            <p:cNvSpPr/>
            <p:nvPr/>
          </p:nvSpPr>
          <p:spPr bwMode="auto">
            <a:xfrm>
              <a:off x="9200663" y="4110024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42"/>
            <p:cNvSpPr/>
            <p:nvPr/>
          </p:nvSpPr>
          <p:spPr bwMode="auto">
            <a:xfrm>
              <a:off x="8107075" y="393074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3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4"/>
            <p:cNvSpPr/>
            <p:nvPr/>
          </p:nvSpPr>
          <p:spPr bwMode="auto">
            <a:xfrm>
              <a:off x="9850542" y="406968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45"/>
            <p:cNvSpPr/>
            <p:nvPr/>
          </p:nvSpPr>
          <p:spPr bwMode="auto">
            <a:xfrm>
              <a:off x="8716616" y="4038313"/>
              <a:ext cx="125494" cy="98602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46"/>
            <p:cNvSpPr/>
            <p:nvPr/>
          </p:nvSpPr>
          <p:spPr bwMode="auto">
            <a:xfrm>
              <a:off x="4673925" y="3827663"/>
              <a:ext cx="89638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47"/>
            <p:cNvSpPr/>
            <p:nvPr/>
          </p:nvSpPr>
          <p:spPr bwMode="auto">
            <a:xfrm>
              <a:off x="4463274" y="4015903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8"/>
            <p:cNvSpPr/>
            <p:nvPr/>
          </p:nvSpPr>
          <p:spPr bwMode="auto">
            <a:xfrm>
              <a:off x="6856619" y="3957639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49"/>
            <p:cNvSpPr/>
            <p:nvPr/>
          </p:nvSpPr>
          <p:spPr bwMode="auto">
            <a:xfrm>
              <a:off x="9007941" y="4083132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50"/>
            <p:cNvSpPr/>
            <p:nvPr/>
          </p:nvSpPr>
          <p:spPr bwMode="auto">
            <a:xfrm>
              <a:off x="6273970" y="4033831"/>
              <a:ext cx="147903" cy="138940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1"/>
            <p:cNvSpPr/>
            <p:nvPr/>
          </p:nvSpPr>
          <p:spPr bwMode="auto">
            <a:xfrm>
              <a:off x="8613532" y="3764916"/>
              <a:ext cx="134458" cy="161349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2"/>
            <p:cNvSpPr/>
            <p:nvPr/>
          </p:nvSpPr>
          <p:spPr bwMode="auto">
            <a:xfrm>
              <a:off x="7770931" y="3917301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53"/>
            <p:cNvSpPr/>
            <p:nvPr/>
          </p:nvSpPr>
          <p:spPr bwMode="auto">
            <a:xfrm>
              <a:off x="3755131" y="3791807"/>
              <a:ext cx="112048" cy="103084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4"/>
            <p:cNvSpPr/>
            <p:nvPr/>
          </p:nvSpPr>
          <p:spPr bwMode="auto">
            <a:xfrm>
              <a:off x="2181977" y="3684241"/>
              <a:ext cx="192723" cy="174795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56"/>
            <p:cNvSpPr/>
            <p:nvPr/>
          </p:nvSpPr>
          <p:spPr bwMode="auto">
            <a:xfrm>
              <a:off x="5659947" y="4083132"/>
              <a:ext cx="206168" cy="165831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57"/>
            <p:cNvSpPr/>
            <p:nvPr/>
          </p:nvSpPr>
          <p:spPr bwMode="auto">
            <a:xfrm>
              <a:off x="7546835" y="3912819"/>
              <a:ext cx="170313" cy="188241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58"/>
            <p:cNvSpPr/>
            <p:nvPr/>
          </p:nvSpPr>
          <p:spPr bwMode="auto">
            <a:xfrm>
              <a:off x="3342794" y="3697687"/>
              <a:ext cx="134458" cy="156867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59"/>
            <p:cNvSpPr/>
            <p:nvPr/>
          </p:nvSpPr>
          <p:spPr bwMode="auto">
            <a:xfrm>
              <a:off x="6574258" y="3769398"/>
              <a:ext cx="138940" cy="138940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60"/>
            <p:cNvSpPr/>
            <p:nvPr/>
          </p:nvSpPr>
          <p:spPr bwMode="auto">
            <a:xfrm>
              <a:off x="9178254" y="3912819"/>
              <a:ext cx="138940" cy="134458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61"/>
            <p:cNvSpPr/>
            <p:nvPr/>
          </p:nvSpPr>
          <p:spPr bwMode="auto">
            <a:xfrm>
              <a:off x="7968135" y="3702169"/>
              <a:ext cx="134458" cy="147903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62"/>
            <p:cNvSpPr/>
            <p:nvPr/>
          </p:nvSpPr>
          <p:spPr bwMode="auto">
            <a:xfrm>
              <a:off x="2432965" y="3894892"/>
              <a:ext cx="170313" cy="152385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63"/>
            <p:cNvSpPr/>
            <p:nvPr/>
          </p:nvSpPr>
          <p:spPr bwMode="auto">
            <a:xfrm>
              <a:off x="3584818" y="3926265"/>
              <a:ext cx="129976" cy="116530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4"/>
            <p:cNvSpPr/>
            <p:nvPr/>
          </p:nvSpPr>
          <p:spPr bwMode="auto">
            <a:xfrm>
              <a:off x="5229683" y="4065205"/>
              <a:ext cx="129976" cy="116530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65"/>
            <p:cNvSpPr/>
            <p:nvPr/>
          </p:nvSpPr>
          <p:spPr bwMode="auto">
            <a:xfrm>
              <a:off x="7398932" y="3917301"/>
              <a:ext cx="121012" cy="116530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66"/>
            <p:cNvSpPr/>
            <p:nvPr/>
          </p:nvSpPr>
          <p:spPr bwMode="auto">
            <a:xfrm>
              <a:off x="9388904" y="4114506"/>
              <a:ext cx="112048" cy="116530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7"/>
            <p:cNvSpPr/>
            <p:nvPr/>
          </p:nvSpPr>
          <p:spPr bwMode="auto">
            <a:xfrm>
              <a:off x="2952867" y="3634940"/>
              <a:ext cx="143421" cy="174795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8"/>
            <p:cNvSpPr/>
            <p:nvPr/>
          </p:nvSpPr>
          <p:spPr bwMode="auto">
            <a:xfrm>
              <a:off x="5140044" y="3836627"/>
              <a:ext cx="152385" cy="183759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69"/>
            <p:cNvSpPr/>
            <p:nvPr/>
          </p:nvSpPr>
          <p:spPr bwMode="auto">
            <a:xfrm>
              <a:off x="7425823" y="3697687"/>
              <a:ext cx="161349" cy="156867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1"/>
            <p:cNvSpPr>
              <a:spLocks noEditPoints="1"/>
            </p:cNvSpPr>
            <p:nvPr/>
          </p:nvSpPr>
          <p:spPr bwMode="auto">
            <a:xfrm>
              <a:off x="9442687" y="4024867"/>
              <a:ext cx="542312" cy="71711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75"/>
            <p:cNvSpPr/>
            <p:nvPr/>
          </p:nvSpPr>
          <p:spPr bwMode="auto">
            <a:xfrm>
              <a:off x="9523362" y="3679759"/>
              <a:ext cx="174795" cy="188241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76"/>
            <p:cNvSpPr/>
            <p:nvPr/>
          </p:nvSpPr>
          <p:spPr bwMode="auto">
            <a:xfrm>
              <a:off x="9684711" y="4047277"/>
              <a:ext cx="174795" cy="188241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77"/>
            <p:cNvSpPr/>
            <p:nvPr/>
          </p:nvSpPr>
          <p:spPr bwMode="auto">
            <a:xfrm>
              <a:off x="9411314" y="3953157"/>
              <a:ext cx="188241" cy="179277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78"/>
            <p:cNvSpPr/>
            <p:nvPr/>
          </p:nvSpPr>
          <p:spPr bwMode="auto">
            <a:xfrm>
              <a:off x="9765385" y="3791807"/>
              <a:ext cx="188241" cy="183759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79"/>
            <p:cNvSpPr/>
            <p:nvPr/>
          </p:nvSpPr>
          <p:spPr bwMode="auto">
            <a:xfrm>
              <a:off x="9671265" y="3666314"/>
              <a:ext cx="179277" cy="188241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80"/>
            <p:cNvSpPr/>
            <p:nvPr/>
          </p:nvSpPr>
          <p:spPr bwMode="auto">
            <a:xfrm>
              <a:off x="9536807" y="4051759"/>
              <a:ext cx="170313" cy="192723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1"/>
            <p:cNvSpPr/>
            <p:nvPr/>
          </p:nvSpPr>
          <p:spPr bwMode="auto">
            <a:xfrm>
              <a:off x="9406832" y="3805253"/>
              <a:ext cx="188241" cy="174795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82"/>
            <p:cNvSpPr/>
            <p:nvPr/>
          </p:nvSpPr>
          <p:spPr bwMode="auto">
            <a:xfrm>
              <a:off x="9792277" y="3939711"/>
              <a:ext cx="188241" cy="174795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83"/>
            <p:cNvSpPr/>
            <p:nvPr/>
          </p:nvSpPr>
          <p:spPr bwMode="auto">
            <a:xfrm>
              <a:off x="9608518" y="3778362"/>
              <a:ext cx="40337" cy="80675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84"/>
            <p:cNvSpPr/>
            <p:nvPr/>
          </p:nvSpPr>
          <p:spPr bwMode="auto">
            <a:xfrm>
              <a:off x="9738494" y="4065205"/>
              <a:ext cx="40337" cy="71711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85"/>
            <p:cNvSpPr/>
            <p:nvPr/>
          </p:nvSpPr>
          <p:spPr bwMode="auto">
            <a:xfrm>
              <a:off x="9523362" y="4006940"/>
              <a:ext cx="71711" cy="4033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86"/>
            <p:cNvSpPr/>
            <p:nvPr/>
          </p:nvSpPr>
          <p:spPr bwMode="auto">
            <a:xfrm>
              <a:off x="9801241" y="3872482"/>
              <a:ext cx="76193" cy="4033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87"/>
            <p:cNvSpPr/>
            <p:nvPr/>
          </p:nvSpPr>
          <p:spPr bwMode="auto">
            <a:xfrm>
              <a:off x="9725048" y="3769398"/>
              <a:ext cx="35855" cy="80675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88"/>
            <p:cNvSpPr/>
            <p:nvPr/>
          </p:nvSpPr>
          <p:spPr bwMode="auto">
            <a:xfrm>
              <a:off x="9621964" y="4065205"/>
              <a:ext cx="35855" cy="76193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9"/>
            <p:cNvSpPr/>
            <p:nvPr/>
          </p:nvSpPr>
          <p:spPr bwMode="auto">
            <a:xfrm>
              <a:off x="9509916" y="3890410"/>
              <a:ext cx="80675" cy="31373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0"/>
            <p:cNvSpPr/>
            <p:nvPr/>
          </p:nvSpPr>
          <p:spPr bwMode="auto">
            <a:xfrm>
              <a:off x="9801241" y="3993494"/>
              <a:ext cx="76193" cy="31373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92"/>
            <p:cNvSpPr>
              <a:spLocks noEditPoints="1"/>
            </p:cNvSpPr>
            <p:nvPr/>
          </p:nvSpPr>
          <p:spPr bwMode="auto">
            <a:xfrm>
              <a:off x="6758017" y="3675277"/>
              <a:ext cx="649878" cy="694698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3"/>
            <p:cNvSpPr/>
            <p:nvPr/>
          </p:nvSpPr>
          <p:spPr bwMode="auto">
            <a:xfrm>
              <a:off x="6838692" y="3881446"/>
              <a:ext cx="501975" cy="62747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4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95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96"/>
            <p:cNvSpPr/>
            <p:nvPr/>
          </p:nvSpPr>
          <p:spPr bwMode="auto">
            <a:xfrm>
              <a:off x="6856619" y="3962120"/>
              <a:ext cx="147903" cy="134458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7"/>
            <p:cNvSpPr/>
            <p:nvPr/>
          </p:nvSpPr>
          <p:spPr bwMode="auto">
            <a:xfrm>
              <a:off x="6780427" y="3769398"/>
              <a:ext cx="542312" cy="54679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98"/>
            <p:cNvSpPr/>
            <p:nvPr/>
          </p:nvSpPr>
          <p:spPr bwMode="auto">
            <a:xfrm>
              <a:off x="6771463" y="3702169"/>
              <a:ext cx="255469" cy="255470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9"/>
            <p:cNvSpPr/>
            <p:nvPr/>
          </p:nvSpPr>
          <p:spPr bwMode="auto">
            <a:xfrm>
              <a:off x="6825246" y="3625976"/>
              <a:ext cx="49301" cy="121012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0"/>
            <p:cNvSpPr/>
            <p:nvPr/>
          </p:nvSpPr>
          <p:spPr bwMode="auto">
            <a:xfrm>
              <a:off x="6713198" y="3711133"/>
              <a:ext cx="116530" cy="58265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01"/>
            <p:cNvSpPr/>
            <p:nvPr/>
          </p:nvSpPr>
          <p:spPr bwMode="auto">
            <a:xfrm>
              <a:off x="6731126" y="3850072"/>
              <a:ext cx="327180" cy="497493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02"/>
            <p:cNvSpPr/>
            <p:nvPr/>
          </p:nvSpPr>
          <p:spPr bwMode="auto">
            <a:xfrm>
              <a:off x="6852137" y="3939711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03"/>
            <p:cNvSpPr/>
            <p:nvPr/>
          </p:nvSpPr>
          <p:spPr bwMode="auto">
            <a:xfrm>
              <a:off x="6802836" y="4069687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4"/>
            <p:cNvSpPr/>
            <p:nvPr/>
          </p:nvSpPr>
          <p:spPr bwMode="auto">
            <a:xfrm>
              <a:off x="6865583" y="4186216"/>
              <a:ext cx="76193" cy="71711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05"/>
            <p:cNvSpPr/>
            <p:nvPr/>
          </p:nvSpPr>
          <p:spPr bwMode="auto">
            <a:xfrm>
              <a:off x="6901439" y="3720097"/>
              <a:ext cx="479565" cy="41233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6"/>
            <p:cNvSpPr/>
            <p:nvPr/>
          </p:nvSpPr>
          <p:spPr bwMode="auto">
            <a:xfrm>
              <a:off x="7000041" y="382318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7"/>
            <p:cNvSpPr/>
            <p:nvPr/>
          </p:nvSpPr>
          <p:spPr bwMode="auto">
            <a:xfrm>
              <a:off x="7138980" y="3818699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8"/>
            <p:cNvSpPr/>
            <p:nvPr/>
          </p:nvSpPr>
          <p:spPr bwMode="auto">
            <a:xfrm>
              <a:off x="7228619" y="391730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9"/>
            <p:cNvSpPr>
              <a:spLocks noEditPoints="1"/>
            </p:cNvSpPr>
            <p:nvPr/>
          </p:nvSpPr>
          <p:spPr bwMode="auto">
            <a:xfrm>
              <a:off x="3867179" y="3576675"/>
              <a:ext cx="793300" cy="806746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0"/>
            <p:cNvSpPr/>
            <p:nvPr/>
          </p:nvSpPr>
          <p:spPr bwMode="auto">
            <a:xfrm>
              <a:off x="3885107" y="3912819"/>
              <a:ext cx="676770" cy="80675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1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012"/>
            <p:cNvSpPr/>
            <p:nvPr/>
          </p:nvSpPr>
          <p:spPr bwMode="auto">
            <a:xfrm>
              <a:off x="4463274" y="4020385"/>
              <a:ext cx="147903" cy="134458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955"/>
            <p:cNvSpPr/>
            <p:nvPr/>
          </p:nvSpPr>
          <p:spPr bwMode="auto">
            <a:xfrm>
              <a:off x="3741685" y="3939711"/>
              <a:ext cx="206168" cy="165831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991"/>
            <p:cNvSpPr/>
            <p:nvPr/>
          </p:nvSpPr>
          <p:spPr bwMode="auto">
            <a:xfrm>
              <a:off x="9559217" y="3809735"/>
              <a:ext cx="277879" cy="295807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018"/>
            <p:cNvSpPr/>
            <p:nvPr/>
          </p:nvSpPr>
          <p:spPr bwMode="auto">
            <a:xfrm>
              <a:off x="4266070" y="3899374"/>
              <a:ext cx="376481" cy="165831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021"/>
            <p:cNvSpPr/>
            <p:nvPr/>
          </p:nvSpPr>
          <p:spPr bwMode="auto">
            <a:xfrm>
              <a:off x="4113685" y="3957639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014"/>
            <p:cNvSpPr/>
            <p:nvPr/>
          </p:nvSpPr>
          <p:spPr bwMode="auto">
            <a:xfrm>
              <a:off x="4266070" y="3711133"/>
              <a:ext cx="318216" cy="215132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015"/>
            <p:cNvSpPr/>
            <p:nvPr/>
          </p:nvSpPr>
          <p:spPr bwMode="auto">
            <a:xfrm>
              <a:off x="3903034" y="3948675"/>
              <a:ext cx="322698" cy="215132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016"/>
            <p:cNvSpPr/>
            <p:nvPr/>
          </p:nvSpPr>
          <p:spPr bwMode="auto">
            <a:xfrm>
              <a:off x="4024046" y="3590121"/>
              <a:ext cx="210650" cy="327180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017"/>
            <p:cNvSpPr/>
            <p:nvPr/>
          </p:nvSpPr>
          <p:spPr bwMode="auto">
            <a:xfrm>
              <a:off x="4252624" y="3957639"/>
              <a:ext cx="215132" cy="327180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019"/>
            <p:cNvSpPr/>
            <p:nvPr/>
          </p:nvSpPr>
          <p:spPr bwMode="auto">
            <a:xfrm>
              <a:off x="3844769" y="3809735"/>
              <a:ext cx="376481" cy="165831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020"/>
            <p:cNvSpPr/>
            <p:nvPr/>
          </p:nvSpPr>
          <p:spPr bwMode="auto">
            <a:xfrm>
              <a:off x="4207805" y="3531856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022"/>
            <p:cNvSpPr/>
            <p:nvPr/>
          </p:nvSpPr>
          <p:spPr bwMode="auto">
            <a:xfrm>
              <a:off x="4257106" y="3594603"/>
              <a:ext cx="210650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024"/>
            <p:cNvSpPr/>
            <p:nvPr/>
          </p:nvSpPr>
          <p:spPr bwMode="auto">
            <a:xfrm>
              <a:off x="3907516" y="3706651"/>
              <a:ext cx="318216" cy="219614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025"/>
            <p:cNvSpPr/>
            <p:nvPr/>
          </p:nvSpPr>
          <p:spPr bwMode="auto">
            <a:xfrm>
              <a:off x="4261588" y="3948675"/>
              <a:ext cx="322698" cy="219614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026"/>
            <p:cNvSpPr/>
            <p:nvPr/>
          </p:nvSpPr>
          <p:spPr bwMode="auto">
            <a:xfrm>
              <a:off x="4266070" y="3818699"/>
              <a:ext cx="376481" cy="156867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028"/>
            <p:cNvSpPr/>
            <p:nvPr/>
          </p:nvSpPr>
          <p:spPr bwMode="auto">
            <a:xfrm>
              <a:off x="4127130" y="3531856"/>
              <a:ext cx="156867" cy="380963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029"/>
            <p:cNvSpPr/>
            <p:nvPr/>
          </p:nvSpPr>
          <p:spPr bwMode="auto">
            <a:xfrm>
              <a:off x="4207805" y="3957639"/>
              <a:ext cx="156867" cy="385445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023"/>
            <p:cNvSpPr/>
            <p:nvPr/>
          </p:nvSpPr>
          <p:spPr bwMode="auto">
            <a:xfrm>
              <a:off x="4015082" y="3957639"/>
              <a:ext cx="215132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027"/>
            <p:cNvSpPr/>
            <p:nvPr/>
          </p:nvSpPr>
          <p:spPr bwMode="auto">
            <a:xfrm>
              <a:off x="3844769" y="3899374"/>
              <a:ext cx="376481" cy="161349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030"/>
            <p:cNvSpPr/>
            <p:nvPr/>
          </p:nvSpPr>
          <p:spPr bwMode="auto">
            <a:xfrm>
              <a:off x="4010600" y="3706651"/>
              <a:ext cx="461638" cy="457156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031"/>
            <p:cNvSpPr/>
            <p:nvPr/>
          </p:nvSpPr>
          <p:spPr bwMode="auto">
            <a:xfrm>
              <a:off x="4091275" y="3863518"/>
              <a:ext cx="300289" cy="58265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032"/>
            <p:cNvSpPr/>
            <p:nvPr/>
          </p:nvSpPr>
          <p:spPr bwMode="auto">
            <a:xfrm>
              <a:off x="4091275" y="3944193"/>
              <a:ext cx="300289" cy="62747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033"/>
            <p:cNvSpPr/>
            <p:nvPr/>
          </p:nvSpPr>
          <p:spPr bwMode="auto">
            <a:xfrm>
              <a:off x="4064383" y="3908337"/>
              <a:ext cx="336144" cy="62747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034"/>
            <p:cNvSpPr/>
            <p:nvPr/>
          </p:nvSpPr>
          <p:spPr bwMode="auto">
            <a:xfrm>
              <a:off x="4109203" y="3827663"/>
              <a:ext cx="282361" cy="5378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035"/>
            <p:cNvSpPr/>
            <p:nvPr/>
          </p:nvSpPr>
          <p:spPr bwMode="auto">
            <a:xfrm>
              <a:off x="4077829" y="3989012"/>
              <a:ext cx="286843" cy="5378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036"/>
            <p:cNvSpPr/>
            <p:nvPr/>
          </p:nvSpPr>
          <p:spPr bwMode="auto">
            <a:xfrm>
              <a:off x="4145058" y="3787326"/>
              <a:ext cx="224096" cy="44819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037"/>
            <p:cNvSpPr/>
            <p:nvPr/>
          </p:nvSpPr>
          <p:spPr bwMode="auto">
            <a:xfrm>
              <a:off x="4109203" y="4038313"/>
              <a:ext cx="219614" cy="44819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038"/>
            <p:cNvSpPr/>
            <p:nvPr/>
          </p:nvSpPr>
          <p:spPr bwMode="auto">
            <a:xfrm>
              <a:off x="4095757" y="3805253"/>
              <a:ext cx="44819" cy="215132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039"/>
            <p:cNvSpPr/>
            <p:nvPr/>
          </p:nvSpPr>
          <p:spPr bwMode="auto">
            <a:xfrm>
              <a:off x="4337781" y="3841109"/>
              <a:ext cx="49301" cy="219614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040"/>
            <p:cNvSpPr/>
            <p:nvPr/>
          </p:nvSpPr>
          <p:spPr bwMode="auto">
            <a:xfrm>
              <a:off x="4131612" y="3773880"/>
              <a:ext cx="58265" cy="295807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041"/>
            <p:cNvSpPr/>
            <p:nvPr/>
          </p:nvSpPr>
          <p:spPr bwMode="auto">
            <a:xfrm>
              <a:off x="4297443" y="3800771"/>
              <a:ext cx="58265" cy="295807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042"/>
            <p:cNvSpPr/>
            <p:nvPr/>
          </p:nvSpPr>
          <p:spPr bwMode="auto">
            <a:xfrm>
              <a:off x="4171950" y="3764916"/>
              <a:ext cx="62747" cy="327180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043"/>
            <p:cNvSpPr/>
            <p:nvPr/>
          </p:nvSpPr>
          <p:spPr bwMode="auto">
            <a:xfrm>
              <a:off x="4257106" y="3778362"/>
              <a:ext cx="58265" cy="322698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044"/>
            <p:cNvSpPr/>
            <p:nvPr/>
          </p:nvSpPr>
          <p:spPr bwMode="auto">
            <a:xfrm>
              <a:off x="4212287" y="3764916"/>
              <a:ext cx="62747" cy="336144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0" name="标题 1"/>
          <p:cNvSpPr>
            <a:spLocks noGrp="1"/>
          </p:cNvSpPr>
          <p:nvPr>
            <p:ph type="ctrTitle"/>
          </p:nvPr>
        </p:nvSpPr>
        <p:spPr>
          <a:xfrm>
            <a:off x="1589088" y="3851275"/>
            <a:ext cx="9144000" cy="149633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6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6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6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0"/>
            <a:ext cx="11607790" cy="254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8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1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1938"/>
          <p:cNvSpPr/>
          <p:nvPr/>
        </p:nvSpPr>
        <p:spPr>
          <a:xfrm>
            <a:off x="1185212" y="2068906"/>
            <a:ext cx="9821577" cy="2720189"/>
          </a:xfrm>
          <a:prstGeom prst="roundRect">
            <a:avLst/>
          </a:prstGeom>
          <a:noFill/>
          <a:ln w="63500" cmpd="dbl">
            <a:solidFill>
              <a:schemeClr val="accent6">
                <a:lumMod val="75000"/>
              </a:schemeClr>
            </a:solidFill>
          </a:ln>
          <a:effectLst>
            <a:outerShdw blurRad="1143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1182156" y="1866382"/>
            <a:ext cx="9578750" cy="732304"/>
            <a:chOff x="1248033" y="3504317"/>
            <a:chExt cx="9578750" cy="732304"/>
          </a:xfrm>
        </p:grpSpPr>
        <p:sp>
          <p:nvSpPr>
            <p:cNvPr id="10" name="Freeform 916"/>
            <p:cNvSpPr/>
            <p:nvPr/>
          </p:nvSpPr>
          <p:spPr bwMode="auto">
            <a:xfrm>
              <a:off x="1248033" y="3670022"/>
              <a:ext cx="9578750" cy="432969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17"/>
            <p:cNvSpPr/>
            <p:nvPr/>
          </p:nvSpPr>
          <p:spPr bwMode="auto">
            <a:xfrm>
              <a:off x="1878777" y="3568461"/>
              <a:ext cx="117596" cy="138978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19"/>
            <p:cNvSpPr/>
            <p:nvPr/>
          </p:nvSpPr>
          <p:spPr bwMode="auto">
            <a:xfrm>
              <a:off x="1253378" y="3707438"/>
              <a:ext cx="128287" cy="128287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20"/>
            <p:cNvSpPr/>
            <p:nvPr/>
          </p:nvSpPr>
          <p:spPr bwMode="auto">
            <a:xfrm>
              <a:off x="6411577" y="3734165"/>
              <a:ext cx="117596" cy="138978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1"/>
            <p:cNvSpPr/>
            <p:nvPr/>
          </p:nvSpPr>
          <p:spPr bwMode="auto">
            <a:xfrm>
              <a:off x="8624525" y="3670022"/>
              <a:ext cx="122941" cy="138978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2"/>
            <p:cNvSpPr/>
            <p:nvPr/>
          </p:nvSpPr>
          <p:spPr bwMode="auto">
            <a:xfrm>
              <a:off x="3038703" y="3627259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3"/>
            <p:cNvSpPr/>
            <p:nvPr/>
          </p:nvSpPr>
          <p:spPr bwMode="auto">
            <a:xfrm>
              <a:off x="6203112" y="3776927"/>
              <a:ext cx="128287" cy="128287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4"/>
            <p:cNvSpPr/>
            <p:nvPr/>
          </p:nvSpPr>
          <p:spPr bwMode="auto">
            <a:xfrm>
              <a:off x="5294413" y="3803654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5"/>
            <p:cNvSpPr/>
            <p:nvPr/>
          </p:nvSpPr>
          <p:spPr bwMode="auto">
            <a:xfrm>
              <a:off x="7443218" y="3616569"/>
              <a:ext cx="112251" cy="155014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6"/>
            <p:cNvSpPr/>
            <p:nvPr/>
          </p:nvSpPr>
          <p:spPr bwMode="auto">
            <a:xfrm>
              <a:off x="10607626" y="3798309"/>
              <a:ext cx="144323" cy="117596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27"/>
            <p:cNvSpPr/>
            <p:nvPr/>
          </p:nvSpPr>
          <p:spPr bwMode="auto">
            <a:xfrm>
              <a:off x="9934120" y="3846416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8"/>
            <p:cNvSpPr/>
            <p:nvPr/>
          </p:nvSpPr>
          <p:spPr bwMode="auto">
            <a:xfrm>
              <a:off x="9506497" y="3803654"/>
              <a:ext cx="117596" cy="155014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9"/>
            <p:cNvSpPr/>
            <p:nvPr/>
          </p:nvSpPr>
          <p:spPr bwMode="auto">
            <a:xfrm>
              <a:off x="4610216" y="3798309"/>
              <a:ext cx="117596" cy="133632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0"/>
            <p:cNvSpPr/>
            <p:nvPr/>
          </p:nvSpPr>
          <p:spPr bwMode="auto">
            <a:xfrm>
              <a:off x="7993782" y="3600533"/>
              <a:ext cx="117596" cy="13897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2"/>
            <p:cNvSpPr/>
            <p:nvPr/>
          </p:nvSpPr>
          <p:spPr bwMode="auto">
            <a:xfrm>
              <a:off x="2268982" y="3835725"/>
              <a:ext cx="144323" cy="117596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3"/>
            <p:cNvSpPr/>
            <p:nvPr/>
          </p:nvSpPr>
          <p:spPr bwMode="auto">
            <a:xfrm>
              <a:off x="4615562" y="4001429"/>
              <a:ext cx="192430" cy="160359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4"/>
            <p:cNvSpPr/>
            <p:nvPr/>
          </p:nvSpPr>
          <p:spPr bwMode="auto">
            <a:xfrm>
              <a:off x="6582627" y="3878488"/>
              <a:ext cx="160359" cy="165704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5"/>
            <p:cNvSpPr/>
            <p:nvPr/>
          </p:nvSpPr>
          <p:spPr bwMode="auto">
            <a:xfrm>
              <a:off x="8694014" y="3905214"/>
              <a:ext cx="160359" cy="160359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36"/>
            <p:cNvSpPr/>
            <p:nvPr/>
          </p:nvSpPr>
          <p:spPr bwMode="auto">
            <a:xfrm>
              <a:off x="4391060" y="3996084"/>
              <a:ext cx="160359" cy="165704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7"/>
            <p:cNvSpPr/>
            <p:nvPr/>
          </p:nvSpPr>
          <p:spPr bwMode="auto">
            <a:xfrm>
              <a:off x="1338903" y="3894523"/>
              <a:ext cx="165704" cy="165704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38"/>
            <p:cNvSpPr/>
            <p:nvPr/>
          </p:nvSpPr>
          <p:spPr bwMode="auto">
            <a:xfrm>
              <a:off x="2830237" y="3846416"/>
              <a:ext cx="155014" cy="112251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39"/>
            <p:cNvSpPr/>
            <p:nvPr/>
          </p:nvSpPr>
          <p:spPr bwMode="auto">
            <a:xfrm>
              <a:off x="5935848" y="4049537"/>
              <a:ext cx="122941" cy="128287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0"/>
            <p:cNvSpPr/>
            <p:nvPr/>
          </p:nvSpPr>
          <p:spPr bwMode="auto">
            <a:xfrm>
              <a:off x="10677114" y="4012120"/>
              <a:ext cx="122941" cy="122941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41"/>
            <p:cNvSpPr/>
            <p:nvPr/>
          </p:nvSpPr>
          <p:spPr bwMode="auto">
            <a:xfrm>
              <a:off x="9736344" y="4070918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2"/>
            <p:cNvSpPr/>
            <p:nvPr/>
          </p:nvSpPr>
          <p:spPr bwMode="auto">
            <a:xfrm>
              <a:off x="8432095" y="3857107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45"/>
            <p:cNvSpPr/>
            <p:nvPr/>
          </p:nvSpPr>
          <p:spPr bwMode="auto">
            <a:xfrm>
              <a:off x="9159054" y="3985393"/>
              <a:ext cx="149668" cy="117596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46"/>
            <p:cNvSpPr/>
            <p:nvPr/>
          </p:nvSpPr>
          <p:spPr bwMode="auto">
            <a:xfrm>
              <a:off x="4337608" y="3734165"/>
              <a:ext cx="106905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49"/>
            <p:cNvSpPr/>
            <p:nvPr/>
          </p:nvSpPr>
          <p:spPr bwMode="auto">
            <a:xfrm>
              <a:off x="9506497" y="4038846"/>
              <a:ext cx="181739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0"/>
            <p:cNvSpPr/>
            <p:nvPr/>
          </p:nvSpPr>
          <p:spPr bwMode="auto">
            <a:xfrm>
              <a:off x="6245874" y="3980048"/>
              <a:ext cx="176394" cy="165704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1"/>
            <p:cNvSpPr/>
            <p:nvPr/>
          </p:nvSpPr>
          <p:spPr bwMode="auto">
            <a:xfrm>
              <a:off x="9036112" y="3659331"/>
              <a:ext cx="160359" cy="192430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52"/>
            <p:cNvSpPr/>
            <p:nvPr/>
          </p:nvSpPr>
          <p:spPr bwMode="auto">
            <a:xfrm>
              <a:off x="8031199" y="3841070"/>
              <a:ext cx="176394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3"/>
            <p:cNvSpPr/>
            <p:nvPr/>
          </p:nvSpPr>
          <p:spPr bwMode="auto">
            <a:xfrm>
              <a:off x="3241824" y="3691402"/>
              <a:ext cx="133632" cy="122941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54"/>
            <p:cNvSpPr/>
            <p:nvPr/>
          </p:nvSpPr>
          <p:spPr bwMode="auto">
            <a:xfrm>
              <a:off x="1365629" y="3563115"/>
              <a:ext cx="229848" cy="208466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56"/>
            <p:cNvSpPr/>
            <p:nvPr/>
          </p:nvSpPr>
          <p:spPr bwMode="auto">
            <a:xfrm>
              <a:off x="5513570" y="4038846"/>
              <a:ext cx="245883" cy="197775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57"/>
            <p:cNvSpPr/>
            <p:nvPr/>
          </p:nvSpPr>
          <p:spPr bwMode="auto">
            <a:xfrm>
              <a:off x="7763934" y="3835725"/>
              <a:ext cx="203121" cy="224502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58"/>
            <p:cNvSpPr/>
            <p:nvPr/>
          </p:nvSpPr>
          <p:spPr bwMode="auto">
            <a:xfrm>
              <a:off x="2750057" y="3579151"/>
              <a:ext cx="160359" cy="187085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59"/>
            <p:cNvSpPr/>
            <p:nvPr/>
          </p:nvSpPr>
          <p:spPr bwMode="auto">
            <a:xfrm>
              <a:off x="6604007" y="3664676"/>
              <a:ext cx="165704" cy="165704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60"/>
            <p:cNvSpPr/>
            <p:nvPr/>
          </p:nvSpPr>
          <p:spPr bwMode="auto">
            <a:xfrm>
              <a:off x="9709618" y="3835725"/>
              <a:ext cx="165704" cy="160359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61"/>
            <p:cNvSpPr/>
            <p:nvPr/>
          </p:nvSpPr>
          <p:spPr bwMode="auto">
            <a:xfrm>
              <a:off x="8266391" y="3584497"/>
              <a:ext cx="160359" cy="176394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62"/>
            <p:cNvSpPr/>
            <p:nvPr/>
          </p:nvSpPr>
          <p:spPr bwMode="auto">
            <a:xfrm>
              <a:off x="1664965" y="3814345"/>
              <a:ext cx="203121" cy="181739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63"/>
            <p:cNvSpPr/>
            <p:nvPr/>
          </p:nvSpPr>
          <p:spPr bwMode="auto">
            <a:xfrm>
              <a:off x="3038703" y="3851761"/>
              <a:ext cx="155014" cy="138978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4"/>
            <p:cNvSpPr/>
            <p:nvPr/>
          </p:nvSpPr>
          <p:spPr bwMode="auto">
            <a:xfrm>
              <a:off x="5000423" y="4017466"/>
              <a:ext cx="155014" cy="138978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65"/>
            <p:cNvSpPr/>
            <p:nvPr/>
          </p:nvSpPr>
          <p:spPr bwMode="auto">
            <a:xfrm>
              <a:off x="7587541" y="3841070"/>
              <a:ext cx="144323" cy="138978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66"/>
            <p:cNvSpPr/>
            <p:nvPr/>
          </p:nvSpPr>
          <p:spPr bwMode="auto">
            <a:xfrm>
              <a:off x="9960846" y="4076264"/>
              <a:ext cx="133632" cy="138978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7"/>
            <p:cNvSpPr/>
            <p:nvPr/>
          </p:nvSpPr>
          <p:spPr bwMode="auto">
            <a:xfrm>
              <a:off x="2285017" y="3504317"/>
              <a:ext cx="171049" cy="208466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8"/>
            <p:cNvSpPr/>
            <p:nvPr/>
          </p:nvSpPr>
          <p:spPr bwMode="auto">
            <a:xfrm>
              <a:off x="4893517" y="3744856"/>
              <a:ext cx="181739" cy="219157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69"/>
            <p:cNvSpPr/>
            <p:nvPr/>
          </p:nvSpPr>
          <p:spPr bwMode="auto">
            <a:xfrm>
              <a:off x="7619612" y="3579151"/>
              <a:ext cx="192430" cy="187085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55"/>
            <p:cNvSpPr/>
            <p:nvPr/>
          </p:nvSpPr>
          <p:spPr bwMode="auto">
            <a:xfrm>
              <a:off x="3225788" y="3867797"/>
              <a:ext cx="245883" cy="197775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6730327" y="1693021"/>
            <a:ext cx="828518" cy="887318"/>
            <a:chOff x="6769712" y="3493627"/>
            <a:chExt cx="828518" cy="887318"/>
          </a:xfrm>
        </p:grpSpPr>
        <p:sp>
          <p:nvSpPr>
            <p:cNvPr id="25" name="Freeform 931"/>
            <p:cNvSpPr/>
            <p:nvPr/>
          </p:nvSpPr>
          <p:spPr bwMode="auto">
            <a:xfrm>
              <a:off x="7058357" y="3664676"/>
              <a:ext cx="122941" cy="138978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3"/>
            <p:cNvSpPr/>
            <p:nvPr/>
          </p:nvSpPr>
          <p:spPr bwMode="auto">
            <a:xfrm>
              <a:off x="7288204" y="3878488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48"/>
            <p:cNvSpPr/>
            <p:nvPr/>
          </p:nvSpPr>
          <p:spPr bwMode="auto">
            <a:xfrm>
              <a:off x="6940760" y="3889179"/>
              <a:ext cx="176394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92"/>
            <p:cNvSpPr>
              <a:spLocks noEditPoints="1"/>
            </p:cNvSpPr>
            <p:nvPr/>
          </p:nvSpPr>
          <p:spPr bwMode="auto">
            <a:xfrm>
              <a:off x="6823164" y="3552425"/>
              <a:ext cx="775066" cy="828520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93"/>
            <p:cNvSpPr/>
            <p:nvPr/>
          </p:nvSpPr>
          <p:spPr bwMode="auto">
            <a:xfrm>
              <a:off x="6919380" y="3798309"/>
              <a:ext cx="598672" cy="74834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94"/>
            <p:cNvSpPr/>
            <p:nvPr/>
          </p:nvSpPr>
          <p:spPr bwMode="auto">
            <a:xfrm>
              <a:off x="7058357" y="3664676"/>
              <a:ext cx="122941" cy="138978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5"/>
            <p:cNvSpPr/>
            <p:nvPr/>
          </p:nvSpPr>
          <p:spPr bwMode="auto">
            <a:xfrm>
              <a:off x="7288204" y="3878488"/>
              <a:ext cx="122941" cy="133632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96"/>
            <p:cNvSpPr/>
            <p:nvPr/>
          </p:nvSpPr>
          <p:spPr bwMode="auto">
            <a:xfrm>
              <a:off x="6940760" y="3894523"/>
              <a:ext cx="176394" cy="160359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97"/>
            <p:cNvSpPr/>
            <p:nvPr/>
          </p:nvSpPr>
          <p:spPr bwMode="auto">
            <a:xfrm>
              <a:off x="6849891" y="3664676"/>
              <a:ext cx="646779" cy="65212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8"/>
            <p:cNvSpPr/>
            <p:nvPr/>
          </p:nvSpPr>
          <p:spPr bwMode="auto">
            <a:xfrm>
              <a:off x="6839200" y="3584497"/>
              <a:ext cx="304681" cy="304682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9"/>
            <p:cNvSpPr/>
            <p:nvPr/>
          </p:nvSpPr>
          <p:spPr bwMode="auto">
            <a:xfrm>
              <a:off x="6903344" y="3493627"/>
              <a:ext cx="58798" cy="144323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00"/>
            <p:cNvSpPr/>
            <p:nvPr/>
          </p:nvSpPr>
          <p:spPr bwMode="auto">
            <a:xfrm>
              <a:off x="6769712" y="3595188"/>
              <a:ext cx="138978" cy="69489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01"/>
            <p:cNvSpPr/>
            <p:nvPr/>
          </p:nvSpPr>
          <p:spPr bwMode="auto">
            <a:xfrm>
              <a:off x="6791093" y="3760891"/>
              <a:ext cx="390206" cy="593326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02"/>
            <p:cNvSpPr/>
            <p:nvPr/>
          </p:nvSpPr>
          <p:spPr bwMode="auto">
            <a:xfrm>
              <a:off x="6935415" y="3867797"/>
              <a:ext cx="85525" cy="85525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3"/>
            <p:cNvSpPr/>
            <p:nvPr/>
          </p:nvSpPr>
          <p:spPr bwMode="auto">
            <a:xfrm>
              <a:off x="6876617" y="4022811"/>
              <a:ext cx="85525" cy="85525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04"/>
            <p:cNvSpPr/>
            <p:nvPr/>
          </p:nvSpPr>
          <p:spPr bwMode="auto">
            <a:xfrm>
              <a:off x="6951451" y="4161787"/>
              <a:ext cx="90870" cy="85525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5"/>
            <p:cNvSpPr/>
            <p:nvPr/>
          </p:nvSpPr>
          <p:spPr bwMode="auto">
            <a:xfrm>
              <a:off x="6994214" y="3605878"/>
              <a:ext cx="571945" cy="49176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06"/>
            <p:cNvSpPr/>
            <p:nvPr/>
          </p:nvSpPr>
          <p:spPr bwMode="auto">
            <a:xfrm>
              <a:off x="7111810" y="3728820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07"/>
            <p:cNvSpPr/>
            <p:nvPr/>
          </p:nvSpPr>
          <p:spPr bwMode="auto">
            <a:xfrm>
              <a:off x="7277513" y="3723474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08"/>
            <p:cNvSpPr/>
            <p:nvPr/>
          </p:nvSpPr>
          <p:spPr bwMode="auto">
            <a:xfrm>
              <a:off x="7384420" y="3841070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928176" y="1944250"/>
            <a:ext cx="700232" cy="726959"/>
            <a:chOff x="9982228" y="3541735"/>
            <a:chExt cx="700232" cy="726959"/>
          </a:xfrm>
        </p:grpSpPr>
        <p:sp>
          <p:nvSpPr>
            <p:cNvPr id="38" name="Freeform 944"/>
            <p:cNvSpPr/>
            <p:nvPr/>
          </p:nvSpPr>
          <p:spPr bwMode="auto">
            <a:xfrm>
              <a:off x="10511411" y="4022811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70"/>
            <p:cNvSpPr>
              <a:spLocks noEditPoints="1"/>
            </p:cNvSpPr>
            <p:nvPr/>
          </p:nvSpPr>
          <p:spPr bwMode="auto">
            <a:xfrm>
              <a:off x="10008954" y="3600533"/>
              <a:ext cx="673506" cy="668161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71"/>
            <p:cNvSpPr>
              <a:spLocks noEditPoints="1"/>
            </p:cNvSpPr>
            <p:nvPr/>
          </p:nvSpPr>
          <p:spPr bwMode="auto">
            <a:xfrm>
              <a:off x="10024990" y="3969357"/>
              <a:ext cx="646779" cy="85525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5"/>
            <p:cNvSpPr/>
            <p:nvPr/>
          </p:nvSpPr>
          <p:spPr bwMode="auto">
            <a:xfrm>
              <a:off x="10121205" y="3557770"/>
              <a:ext cx="208466" cy="224502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76"/>
            <p:cNvSpPr/>
            <p:nvPr/>
          </p:nvSpPr>
          <p:spPr bwMode="auto">
            <a:xfrm>
              <a:off x="10313636" y="3996084"/>
              <a:ext cx="208466" cy="224502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77"/>
            <p:cNvSpPr/>
            <p:nvPr/>
          </p:nvSpPr>
          <p:spPr bwMode="auto">
            <a:xfrm>
              <a:off x="9987573" y="3883833"/>
              <a:ext cx="224502" cy="213812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78"/>
            <p:cNvSpPr/>
            <p:nvPr/>
          </p:nvSpPr>
          <p:spPr bwMode="auto">
            <a:xfrm>
              <a:off x="10409850" y="3691402"/>
              <a:ext cx="224502" cy="219157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79"/>
            <p:cNvSpPr/>
            <p:nvPr/>
          </p:nvSpPr>
          <p:spPr bwMode="auto">
            <a:xfrm>
              <a:off x="10297599" y="3541735"/>
              <a:ext cx="213812" cy="224502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80"/>
            <p:cNvSpPr/>
            <p:nvPr/>
          </p:nvSpPr>
          <p:spPr bwMode="auto">
            <a:xfrm>
              <a:off x="10137240" y="4001429"/>
              <a:ext cx="203121" cy="229848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81"/>
            <p:cNvSpPr/>
            <p:nvPr/>
          </p:nvSpPr>
          <p:spPr bwMode="auto">
            <a:xfrm>
              <a:off x="9982228" y="3707438"/>
              <a:ext cx="224502" cy="208466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82"/>
            <p:cNvSpPr/>
            <p:nvPr/>
          </p:nvSpPr>
          <p:spPr bwMode="auto">
            <a:xfrm>
              <a:off x="10441922" y="3867797"/>
              <a:ext cx="224502" cy="208466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83"/>
            <p:cNvSpPr/>
            <p:nvPr/>
          </p:nvSpPr>
          <p:spPr bwMode="auto">
            <a:xfrm>
              <a:off x="10222765" y="3675367"/>
              <a:ext cx="48107" cy="96216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84"/>
            <p:cNvSpPr/>
            <p:nvPr/>
          </p:nvSpPr>
          <p:spPr bwMode="auto">
            <a:xfrm>
              <a:off x="10377779" y="4017466"/>
              <a:ext cx="48107" cy="85525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5"/>
            <p:cNvSpPr/>
            <p:nvPr/>
          </p:nvSpPr>
          <p:spPr bwMode="auto">
            <a:xfrm>
              <a:off x="10121205" y="3947977"/>
              <a:ext cx="85525" cy="4810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86"/>
            <p:cNvSpPr/>
            <p:nvPr/>
          </p:nvSpPr>
          <p:spPr bwMode="auto">
            <a:xfrm>
              <a:off x="10452613" y="3787618"/>
              <a:ext cx="90870" cy="4810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87"/>
            <p:cNvSpPr/>
            <p:nvPr/>
          </p:nvSpPr>
          <p:spPr bwMode="auto">
            <a:xfrm>
              <a:off x="10361743" y="3664676"/>
              <a:ext cx="42762" cy="96216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88"/>
            <p:cNvSpPr/>
            <p:nvPr/>
          </p:nvSpPr>
          <p:spPr bwMode="auto">
            <a:xfrm>
              <a:off x="10238801" y="4017466"/>
              <a:ext cx="42762" cy="90870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89"/>
            <p:cNvSpPr/>
            <p:nvPr/>
          </p:nvSpPr>
          <p:spPr bwMode="auto">
            <a:xfrm>
              <a:off x="10105169" y="3808999"/>
              <a:ext cx="96216" cy="37416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90"/>
            <p:cNvSpPr/>
            <p:nvPr/>
          </p:nvSpPr>
          <p:spPr bwMode="auto">
            <a:xfrm>
              <a:off x="10452613" y="3931941"/>
              <a:ext cx="90870" cy="37416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1"/>
            <p:cNvSpPr/>
            <p:nvPr/>
          </p:nvSpPr>
          <p:spPr bwMode="auto">
            <a:xfrm>
              <a:off x="10163967" y="3712784"/>
              <a:ext cx="331408" cy="352789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411608" y="1743441"/>
            <a:ext cx="972843" cy="1015605"/>
            <a:chOff x="3348729" y="3381376"/>
            <a:chExt cx="972843" cy="1015605"/>
          </a:xfrm>
        </p:grpSpPr>
        <p:sp>
          <p:nvSpPr>
            <p:cNvPr id="100" name="Freeform 1012"/>
            <p:cNvSpPr/>
            <p:nvPr/>
          </p:nvSpPr>
          <p:spPr bwMode="auto">
            <a:xfrm>
              <a:off x="4086378" y="3964012"/>
              <a:ext cx="176394" cy="160359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10"/>
            <p:cNvSpPr/>
            <p:nvPr/>
          </p:nvSpPr>
          <p:spPr bwMode="auto">
            <a:xfrm>
              <a:off x="3396837" y="3835725"/>
              <a:ext cx="807138" cy="96216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8"/>
            <p:cNvSpPr/>
            <p:nvPr/>
          </p:nvSpPr>
          <p:spPr bwMode="auto">
            <a:xfrm>
              <a:off x="4070343" y="3766236"/>
              <a:ext cx="128287" cy="117596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11"/>
            <p:cNvSpPr/>
            <p:nvPr/>
          </p:nvSpPr>
          <p:spPr bwMode="auto">
            <a:xfrm>
              <a:off x="4070343" y="3766236"/>
              <a:ext cx="128287" cy="117596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7"/>
            <p:cNvSpPr/>
            <p:nvPr/>
          </p:nvSpPr>
          <p:spPr bwMode="auto">
            <a:xfrm>
              <a:off x="4086378" y="3958666"/>
              <a:ext cx="181739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8"/>
            <p:cNvSpPr/>
            <p:nvPr/>
          </p:nvSpPr>
          <p:spPr bwMode="auto">
            <a:xfrm>
              <a:off x="3851186" y="3819690"/>
              <a:ext cx="449004" cy="197775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5"/>
            <p:cNvSpPr/>
            <p:nvPr/>
          </p:nvSpPr>
          <p:spPr bwMode="auto">
            <a:xfrm>
              <a:off x="3418218" y="3878488"/>
              <a:ext cx="384860" cy="256573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4"/>
            <p:cNvSpPr/>
            <p:nvPr/>
          </p:nvSpPr>
          <p:spPr bwMode="auto">
            <a:xfrm>
              <a:off x="3423563" y="3589842"/>
              <a:ext cx="379515" cy="261919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9"/>
            <p:cNvSpPr>
              <a:spLocks noEditPoints="1"/>
            </p:cNvSpPr>
            <p:nvPr/>
          </p:nvSpPr>
          <p:spPr bwMode="auto">
            <a:xfrm>
              <a:off x="3375456" y="3434829"/>
              <a:ext cx="946116" cy="962152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1"/>
            <p:cNvSpPr/>
            <p:nvPr/>
          </p:nvSpPr>
          <p:spPr bwMode="auto">
            <a:xfrm>
              <a:off x="3669447" y="3889179"/>
              <a:ext cx="192430" cy="454349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4"/>
            <p:cNvSpPr/>
            <p:nvPr/>
          </p:nvSpPr>
          <p:spPr bwMode="auto">
            <a:xfrm>
              <a:off x="3851186" y="3595188"/>
              <a:ext cx="379515" cy="256573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16"/>
            <p:cNvSpPr/>
            <p:nvPr/>
          </p:nvSpPr>
          <p:spPr bwMode="auto">
            <a:xfrm>
              <a:off x="3562541" y="3450865"/>
              <a:ext cx="251228" cy="390206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17"/>
            <p:cNvSpPr/>
            <p:nvPr/>
          </p:nvSpPr>
          <p:spPr bwMode="auto">
            <a:xfrm>
              <a:off x="3835150" y="3889179"/>
              <a:ext cx="256573" cy="390206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9"/>
            <p:cNvSpPr/>
            <p:nvPr/>
          </p:nvSpPr>
          <p:spPr bwMode="auto">
            <a:xfrm>
              <a:off x="3348729" y="3712784"/>
              <a:ext cx="449004" cy="197775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0"/>
            <p:cNvSpPr/>
            <p:nvPr/>
          </p:nvSpPr>
          <p:spPr bwMode="auto">
            <a:xfrm>
              <a:off x="3781698" y="3381376"/>
              <a:ext cx="192430" cy="454349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22"/>
            <p:cNvSpPr/>
            <p:nvPr/>
          </p:nvSpPr>
          <p:spPr bwMode="auto">
            <a:xfrm>
              <a:off x="3840496" y="3456210"/>
              <a:ext cx="251228" cy="384860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25"/>
            <p:cNvSpPr/>
            <p:nvPr/>
          </p:nvSpPr>
          <p:spPr bwMode="auto">
            <a:xfrm>
              <a:off x="3845841" y="3878488"/>
              <a:ext cx="384860" cy="261919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26"/>
            <p:cNvSpPr/>
            <p:nvPr/>
          </p:nvSpPr>
          <p:spPr bwMode="auto">
            <a:xfrm>
              <a:off x="3851186" y="3723474"/>
              <a:ext cx="449004" cy="187085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28"/>
            <p:cNvSpPr/>
            <p:nvPr/>
          </p:nvSpPr>
          <p:spPr bwMode="auto">
            <a:xfrm>
              <a:off x="3685482" y="3381376"/>
              <a:ext cx="187085" cy="454349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29"/>
            <p:cNvSpPr/>
            <p:nvPr/>
          </p:nvSpPr>
          <p:spPr bwMode="auto">
            <a:xfrm>
              <a:off x="3781698" y="3889179"/>
              <a:ext cx="187085" cy="459694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23"/>
            <p:cNvSpPr/>
            <p:nvPr/>
          </p:nvSpPr>
          <p:spPr bwMode="auto">
            <a:xfrm>
              <a:off x="3551850" y="3889179"/>
              <a:ext cx="256573" cy="384860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27"/>
            <p:cNvSpPr/>
            <p:nvPr/>
          </p:nvSpPr>
          <p:spPr bwMode="auto">
            <a:xfrm>
              <a:off x="3348729" y="3819690"/>
              <a:ext cx="449004" cy="192430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30"/>
            <p:cNvSpPr/>
            <p:nvPr/>
          </p:nvSpPr>
          <p:spPr bwMode="auto">
            <a:xfrm>
              <a:off x="3546505" y="3589842"/>
              <a:ext cx="550565" cy="545219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31"/>
            <p:cNvSpPr/>
            <p:nvPr/>
          </p:nvSpPr>
          <p:spPr bwMode="auto">
            <a:xfrm>
              <a:off x="3642720" y="3776927"/>
              <a:ext cx="358135" cy="69489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32"/>
            <p:cNvSpPr/>
            <p:nvPr/>
          </p:nvSpPr>
          <p:spPr bwMode="auto">
            <a:xfrm>
              <a:off x="3642720" y="3873143"/>
              <a:ext cx="358135" cy="74834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33"/>
            <p:cNvSpPr/>
            <p:nvPr/>
          </p:nvSpPr>
          <p:spPr bwMode="auto">
            <a:xfrm>
              <a:off x="3610648" y="3830380"/>
              <a:ext cx="400896" cy="74834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34"/>
            <p:cNvSpPr/>
            <p:nvPr/>
          </p:nvSpPr>
          <p:spPr bwMode="auto">
            <a:xfrm>
              <a:off x="3664102" y="3734165"/>
              <a:ext cx="336753" cy="6414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5"/>
            <p:cNvSpPr/>
            <p:nvPr/>
          </p:nvSpPr>
          <p:spPr bwMode="auto">
            <a:xfrm>
              <a:off x="3626684" y="3926595"/>
              <a:ext cx="342098" cy="6414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36"/>
            <p:cNvSpPr/>
            <p:nvPr/>
          </p:nvSpPr>
          <p:spPr bwMode="auto">
            <a:xfrm>
              <a:off x="3706864" y="3686058"/>
              <a:ext cx="267264" cy="53453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37"/>
            <p:cNvSpPr/>
            <p:nvPr/>
          </p:nvSpPr>
          <p:spPr bwMode="auto">
            <a:xfrm>
              <a:off x="3664102" y="3985393"/>
              <a:ext cx="261919" cy="53453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38"/>
            <p:cNvSpPr/>
            <p:nvPr/>
          </p:nvSpPr>
          <p:spPr bwMode="auto">
            <a:xfrm>
              <a:off x="3648066" y="3707438"/>
              <a:ext cx="53453" cy="256573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39"/>
            <p:cNvSpPr/>
            <p:nvPr/>
          </p:nvSpPr>
          <p:spPr bwMode="auto">
            <a:xfrm>
              <a:off x="3936711" y="3750201"/>
              <a:ext cx="58798" cy="261919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40"/>
            <p:cNvSpPr/>
            <p:nvPr/>
          </p:nvSpPr>
          <p:spPr bwMode="auto">
            <a:xfrm>
              <a:off x="3690827" y="3670022"/>
              <a:ext cx="69489" cy="352789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41"/>
            <p:cNvSpPr/>
            <p:nvPr/>
          </p:nvSpPr>
          <p:spPr bwMode="auto">
            <a:xfrm>
              <a:off x="3888603" y="3702093"/>
              <a:ext cx="69489" cy="352789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42"/>
            <p:cNvSpPr/>
            <p:nvPr/>
          </p:nvSpPr>
          <p:spPr bwMode="auto">
            <a:xfrm>
              <a:off x="3738936" y="3659331"/>
              <a:ext cx="74834" cy="390206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43"/>
            <p:cNvSpPr/>
            <p:nvPr/>
          </p:nvSpPr>
          <p:spPr bwMode="auto">
            <a:xfrm>
              <a:off x="3840496" y="3675367"/>
              <a:ext cx="69489" cy="384860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44"/>
            <p:cNvSpPr/>
            <p:nvPr/>
          </p:nvSpPr>
          <p:spPr bwMode="auto">
            <a:xfrm>
              <a:off x="3787043" y="3659331"/>
              <a:ext cx="74834" cy="400896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26683" y="2312393"/>
            <a:ext cx="7216456" cy="1641475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26683" y="3998440"/>
            <a:ext cx="7216456" cy="10317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219" name="图片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7" y="3615737"/>
            <a:ext cx="1152244" cy="1956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9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11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4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组合 912"/>
          <p:cNvGrpSpPr/>
          <p:nvPr/>
        </p:nvGrpSpPr>
        <p:grpSpPr>
          <a:xfrm>
            <a:off x="1185212" y="3381376"/>
            <a:ext cx="9821577" cy="2003424"/>
            <a:chOff x="2030701" y="3531856"/>
            <a:chExt cx="8235206" cy="1679833"/>
          </a:xfrm>
        </p:grpSpPr>
        <p:sp>
          <p:nvSpPr>
            <p:cNvPr id="914" name="Freeform 970"/>
            <p:cNvSpPr>
              <a:spLocks noEditPoints="1"/>
            </p:cNvSpPr>
            <p:nvPr/>
          </p:nvSpPr>
          <p:spPr bwMode="auto">
            <a:xfrm>
              <a:off x="9429241" y="3715615"/>
              <a:ext cx="564722" cy="560240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矩形: 圆角 1938"/>
            <p:cNvSpPr/>
            <p:nvPr/>
          </p:nvSpPr>
          <p:spPr>
            <a:xfrm>
              <a:off x="2030701" y="3900569"/>
              <a:ext cx="8235206" cy="1311120"/>
            </a:xfrm>
            <a:prstGeom prst="roundRect">
              <a:avLst/>
            </a:prstGeom>
            <a:noFill/>
            <a:ln w="63500" cmpd="dbl">
              <a:solidFill>
                <a:schemeClr val="accent6">
                  <a:lumMod val="75000"/>
                </a:schemeClr>
              </a:solidFill>
            </a:ln>
            <a:effectLst>
              <a:outerShdw blurRad="1143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6" name="Freeform 916"/>
            <p:cNvSpPr/>
            <p:nvPr/>
          </p:nvSpPr>
          <p:spPr bwMode="auto">
            <a:xfrm>
              <a:off x="2083375" y="3773880"/>
              <a:ext cx="8031600" cy="363036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917"/>
            <p:cNvSpPr/>
            <p:nvPr/>
          </p:nvSpPr>
          <p:spPr bwMode="auto">
            <a:xfrm>
              <a:off x="2612242" y="368872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918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919"/>
            <p:cNvSpPr/>
            <p:nvPr/>
          </p:nvSpPr>
          <p:spPr bwMode="auto">
            <a:xfrm>
              <a:off x="2087857" y="3805253"/>
              <a:ext cx="107566" cy="107566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920"/>
            <p:cNvSpPr/>
            <p:nvPr/>
          </p:nvSpPr>
          <p:spPr bwMode="auto">
            <a:xfrm>
              <a:off x="6412909" y="382766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921"/>
            <p:cNvSpPr/>
            <p:nvPr/>
          </p:nvSpPr>
          <p:spPr bwMode="auto">
            <a:xfrm>
              <a:off x="8268424" y="3773880"/>
              <a:ext cx="103084" cy="116530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922"/>
            <p:cNvSpPr/>
            <p:nvPr/>
          </p:nvSpPr>
          <p:spPr bwMode="auto">
            <a:xfrm>
              <a:off x="3584818" y="3738024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923"/>
            <p:cNvSpPr/>
            <p:nvPr/>
          </p:nvSpPr>
          <p:spPr bwMode="auto">
            <a:xfrm>
              <a:off x="6238115" y="3863518"/>
              <a:ext cx="107566" cy="107566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924"/>
            <p:cNvSpPr/>
            <p:nvPr/>
          </p:nvSpPr>
          <p:spPr bwMode="auto">
            <a:xfrm>
              <a:off x="5476188" y="3885928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925"/>
            <p:cNvSpPr/>
            <p:nvPr/>
          </p:nvSpPr>
          <p:spPr bwMode="auto">
            <a:xfrm>
              <a:off x="7277920" y="3729061"/>
              <a:ext cx="94120" cy="129976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926"/>
            <p:cNvSpPr/>
            <p:nvPr/>
          </p:nvSpPr>
          <p:spPr bwMode="auto">
            <a:xfrm>
              <a:off x="9931216" y="3881446"/>
              <a:ext cx="121012" cy="98602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927"/>
            <p:cNvSpPr/>
            <p:nvPr/>
          </p:nvSpPr>
          <p:spPr bwMode="auto">
            <a:xfrm>
              <a:off x="9366494" y="3921783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928"/>
            <p:cNvSpPr/>
            <p:nvPr/>
          </p:nvSpPr>
          <p:spPr bwMode="auto">
            <a:xfrm>
              <a:off x="9007941" y="3885928"/>
              <a:ext cx="98602" cy="129976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929"/>
            <p:cNvSpPr/>
            <p:nvPr/>
          </p:nvSpPr>
          <p:spPr bwMode="auto">
            <a:xfrm>
              <a:off x="4902502" y="3881446"/>
              <a:ext cx="98602" cy="11204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930"/>
            <p:cNvSpPr/>
            <p:nvPr/>
          </p:nvSpPr>
          <p:spPr bwMode="auto">
            <a:xfrm>
              <a:off x="7739558" y="3715615"/>
              <a:ext cx="98602" cy="116530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931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932"/>
            <p:cNvSpPr/>
            <p:nvPr/>
          </p:nvSpPr>
          <p:spPr bwMode="auto">
            <a:xfrm>
              <a:off x="2939422" y="3912819"/>
              <a:ext cx="121012" cy="98602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933"/>
            <p:cNvSpPr/>
            <p:nvPr/>
          </p:nvSpPr>
          <p:spPr bwMode="auto">
            <a:xfrm>
              <a:off x="4906984" y="4051759"/>
              <a:ext cx="161349" cy="134458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934"/>
            <p:cNvSpPr/>
            <p:nvPr/>
          </p:nvSpPr>
          <p:spPr bwMode="auto">
            <a:xfrm>
              <a:off x="6556331" y="3948675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935"/>
            <p:cNvSpPr/>
            <p:nvPr/>
          </p:nvSpPr>
          <p:spPr bwMode="auto">
            <a:xfrm>
              <a:off x="8326689" y="3971084"/>
              <a:ext cx="134458" cy="134458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936"/>
            <p:cNvSpPr/>
            <p:nvPr/>
          </p:nvSpPr>
          <p:spPr bwMode="auto">
            <a:xfrm>
              <a:off x="4718744" y="4047277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937"/>
            <p:cNvSpPr/>
            <p:nvPr/>
          </p:nvSpPr>
          <p:spPr bwMode="auto">
            <a:xfrm>
              <a:off x="2159568" y="3962120"/>
              <a:ext cx="138940" cy="138940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938"/>
            <p:cNvSpPr/>
            <p:nvPr/>
          </p:nvSpPr>
          <p:spPr bwMode="auto">
            <a:xfrm>
              <a:off x="3410023" y="3921783"/>
              <a:ext cx="129976" cy="94120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939"/>
            <p:cNvSpPr/>
            <p:nvPr/>
          </p:nvSpPr>
          <p:spPr bwMode="auto">
            <a:xfrm>
              <a:off x="6014019" y="4092096"/>
              <a:ext cx="103084" cy="107566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940"/>
            <p:cNvSpPr/>
            <p:nvPr/>
          </p:nvSpPr>
          <p:spPr bwMode="auto">
            <a:xfrm>
              <a:off x="9989481" y="4060723"/>
              <a:ext cx="103084" cy="103084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941"/>
            <p:cNvSpPr/>
            <p:nvPr/>
          </p:nvSpPr>
          <p:spPr bwMode="auto">
            <a:xfrm>
              <a:off x="9200663" y="4110024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942"/>
            <p:cNvSpPr/>
            <p:nvPr/>
          </p:nvSpPr>
          <p:spPr bwMode="auto">
            <a:xfrm>
              <a:off x="8107075" y="393074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943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944"/>
            <p:cNvSpPr/>
            <p:nvPr/>
          </p:nvSpPr>
          <p:spPr bwMode="auto">
            <a:xfrm>
              <a:off x="9850542" y="406968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945"/>
            <p:cNvSpPr/>
            <p:nvPr/>
          </p:nvSpPr>
          <p:spPr bwMode="auto">
            <a:xfrm>
              <a:off x="8716616" y="4038313"/>
              <a:ext cx="125494" cy="98602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946"/>
            <p:cNvSpPr/>
            <p:nvPr/>
          </p:nvSpPr>
          <p:spPr bwMode="auto">
            <a:xfrm>
              <a:off x="4673925" y="3827663"/>
              <a:ext cx="89638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947"/>
            <p:cNvSpPr/>
            <p:nvPr/>
          </p:nvSpPr>
          <p:spPr bwMode="auto">
            <a:xfrm>
              <a:off x="4463274" y="4015903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948"/>
            <p:cNvSpPr/>
            <p:nvPr/>
          </p:nvSpPr>
          <p:spPr bwMode="auto">
            <a:xfrm>
              <a:off x="6856619" y="3957639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949"/>
            <p:cNvSpPr/>
            <p:nvPr/>
          </p:nvSpPr>
          <p:spPr bwMode="auto">
            <a:xfrm>
              <a:off x="9007941" y="4083132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950"/>
            <p:cNvSpPr/>
            <p:nvPr/>
          </p:nvSpPr>
          <p:spPr bwMode="auto">
            <a:xfrm>
              <a:off x="6273970" y="4033831"/>
              <a:ext cx="147903" cy="138940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951"/>
            <p:cNvSpPr/>
            <p:nvPr/>
          </p:nvSpPr>
          <p:spPr bwMode="auto">
            <a:xfrm>
              <a:off x="8613532" y="3764916"/>
              <a:ext cx="134458" cy="161349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952"/>
            <p:cNvSpPr/>
            <p:nvPr/>
          </p:nvSpPr>
          <p:spPr bwMode="auto">
            <a:xfrm>
              <a:off x="7770931" y="3917301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953"/>
            <p:cNvSpPr/>
            <p:nvPr/>
          </p:nvSpPr>
          <p:spPr bwMode="auto">
            <a:xfrm>
              <a:off x="3755131" y="3791807"/>
              <a:ext cx="112048" cy="103084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954"/>
            <p:cNvSpPr/>
            <p:nvPr/>
          </p:nvSpPr>
          <p:spPr bwMode="auto">
            <a:xfrm>
              <a:off x="2181977" y="3684241"/>
              <a:ext cx="192723" cy="174795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956"/>
            <p:cNvSpPr/>
            <p:nvPr/>
          </p:nvSpPr>
          <p:spPr bwMode="auto">
            <a:xfrm>
              <a:off x="5659947" y="4083132"/>
              <a:ext cx="206168" cy="165831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957"/>
            <p:cNvSpPr/>
            <p:nvPr/>
          </p:nvSpPr>
          <p:spPr bwMode="auto">
            <a:xfrm>
              <a:off x="7546835" y="3912819"/>
              <a:ext cx="170313" cy="188241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958"/>
            <p:cNvSpPr/>
            <p:nvPr/>
          </p:nvSpPr>
          <p:spPr bwMode="auto">
            <a:xfrm>
              <a:off x="3342794" y="3697687"/>
              <a:ext cx="134458" cy="156867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959"/>
            <p:cNvSpPr/>
            <p:nvPr/>
          </p:nvSpPr>
          <p:spPr bwMode="auto">
            <a:xfrm>
              <a:off x="6574258" y="3769398"/>
              <a:ext cx="138940" cy="138940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960"/>
            <p:cNvSpPr/>
            <p:nvPr/>
          </p:nvSpPr>
          <p:spPr bwMode="auto">
            <a:xfrm>
              <a:off x="9178254" y="3912819"/>
              <a:ext cx="138940" cy="134458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961"/>
            <p:cNvSpPr/>
            <p:nvPr/>
          </p:nvSpPr>
          <p:spPr bwMode="auto">
            <a:xfrm>
              <a:off x="7968135" y="3702169"/>
              <a:ext cx="134458" cy="147903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962"/>
            <p:cNvSpPr/>
            <p:nvPr/>
          </p:nvSpPr>
          <p:spPr bwMode="auto">
            <a:xfrm>
              <a:off x="2432965" y="3894892"/>
              <a:ext cx="170313" cy="152385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963"/>
            <p:cNvSpPr/>
            <p:nvPr/>
          </p:nvSpPr>
          <p:spPr bwMode="auto">
            <a:xfrm>
              <a:off x="3584818" y="3926265"/>
              <a:ext cx="129976" cy="116530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964"/>
            <p:cNvSpPr/>
            <p:nvPr/>
          </p:nvSpPr>
          <p:spPr bwMode="auto">
            <a:xfrm>
              <a:off x="5229683" y="4065205"/>
              <a:ext cx="129976" cy="116530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965"/>
            <p:cNvSpPr/>
            <p:nvPr/>
          </p:nvSpPr>
          <p:spPr bwMode="auto">
            <a:xfrm>
              <a:off x="7398932" y="3917301"/>
              <a:ext cx="121012" cy="116530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966"/>
            <p:cNvSpPr/>
            <p:nvPr/>
          </p:nvSpPr>
          <p:spPr bwMode="auto">
            <a:xfrm>
              <a:off x="9388904" y="4114506"/>
              <a:ext cx="112048" cy="116530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967"/>
            <p:cNvSpPr/>
            <p:nvPr/>
          </p:nvSpPr>
          <p:spPr bwMode="auto">
            <a:xfrm>
              <a:off x="2952867" y="3634940"/>
              <a:ext cx="143421" cy="174795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968"/>
            <p:cNvSpPr/>
            <p:nvPr/>
          </p:nvSpPr>
          <p:spPr bwMode="auto">
            <a:xfrm>
              <a:off x="5140044" y="3836627"/>
              <a:ext cx="152385" cy="183759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969"/>
            <p:cNvSpPr/>
            <p:nvPr/>
          </p:nvSpPr>
          <p:spPr bwMode="auto">
            <a:xfrm>
              <a:off x="7425823" y="3697687"/>
              <a:ext cx="161349" cy="156867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971"/>
            <p:cNvSpPr>
              <a:spLocks noEditPoints="1"/>
            </p:cNvSpPr>
            <p:nvPr/>
          </p:nvSpPr>
          <p:spPr bwMode="auto">
            <a:xfrm>
              <a:off x="9442687" y="4024867"/>
              <a:ext cx="542312" cy="71711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975"/>
            <p:cNvSpPr/>
            <p:nvPr/>
          </p:nvSpPr>
          <p:spPr bwMode="auto">
            <a:xfrm>
              <a:off x="9523362" y="3679759"/>
              <a:ext cx="174795" cy="188241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976"/>
            <p:cNvSpPr/>
            <p:nvPr/>
          </p:nvSpPr>
          <p:spPr bwMode="auto">
            <a:xfrm>
              <a:off x="9684711" y="4047277"/>
              <a:ext cx="174795" cy="188241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977"/>
            <p:cNvSpPr/>
            <p:nvPr/>
          </p:nvSpPr>
          <p:spPr bwMode="auto">
            <a:xfrm>
              <a:off x="9411314" y="3953157"/>
              <a:ext cx="188241" cy="179277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978"/>
            <p:cNvSpPr/>
            <p:nvPr/>
          </p:nvSpPr>
          <p:spPr bwMode="auto">
            <a:xfrm>
              <a:off x="9765385" y="3791807"/>
              <a:ext cx="188241" cy="183759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979"/>
            <p:cNvSpPr/>
            <p:nvPr/>
          </p:nvSpPr>
          <p:spPr bwMode="auto">
            <a:xfrm>
              <a:off x="9671265" y="3666314"/>
              <a:ext cx="179277" cy="188241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980"/>
            <p:cNvSpPr/>
            <p:nvPr/>
          </p:nvSpPr>
          <p:spPr bwMode="auto">
            <a:xfrm>
              <a:off x="9536807" y="4051759"/>
              <a:ext cx="170313" cy="192723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981"/>
            <p:cNvSpPr/>
            <p:nvPr/>
          </p:nvSpPr>
          <p:spPr bwMode="auto">
            <a:xfrm>
              <a:off x="9406832" y="3805253"/>
              <a:ext cx="188241" cy="174795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982"/>
            <p:cNvSpPr/>
            <p:nvPr/>
          </p:nvSpPr>
          <p:spPr bwMode="auto">
            <a:xfrm>
              <a:off x="9792277" y="3939711"/>
              <a:ext cx="188241" cy="174795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983"/>
            <p:cNvSpPr/>
            <p:nvPr/>
          </p:nvSpPr>
          <p:spPr bwMode="auto">
            <a:xfrm>
              <a:off x="9608518" y="3778362"/>
              <a:ext cx="40337" cy="80675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984"/>
            <p:cNvSpPr/>
            <p:nvPr/>
          </p:nvSpPr>
          <p:spPr bwMode="auto">
            <a:xfrm>
              <a:off x="9738494" y="4065205"/>
              <a:ext cx="40337" cy="71711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985"/>
            <p:cNvSpPr/>
            <p:nvPr/>
          </p:nvSpPr>
          <p:spPr bwMode="auto">
            <a:xfrm>
              <a:off x="9523362" y="4006940"/>
              <a:ext cx="71711" cy="4033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986"/>
            <p:cNvSpPr/>
            <p:nvPr/>
          </p:nvSpPr>
          <p:spPr bwMode="auto">
            <a:xfrm>
              <a:off x="9801241" y="3872482"/>
              <a:ext cx="76193" cy="4033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987"/>
            <p:cNvSpPr/>
            <p:nvPr/>
          </p:nvSpPr>
          <p:spPr bwMode="auto">
            <a:xfrm>
              <a:off x="9725048" y="3769398"/>
              <a:ext cx="35855" cy="80675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988"/>
            <p:cNvSpPr/>
            <p:nvPr/>
          </p:nvSpPr>
          <p:spPr bwMode="auto">
            <a:xfrm>
              <a:off x="9621964" y="4065205"/>
              <a:ext cx="35855" cy="76193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989"/>
            <p:cNvSpPr/>
            <p:nvPr/>
          </p:nvSpPr>
          <p:spPr bwMode="auto">
            <a:xfrm>
              <a:off x="9509916" y="3890410"/>
              <a:ext cx="80675" cy="31373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990"/>
            <p:cNvSpPr/>
            <p:nvPr/>
          </p:nvSpPr>
          <p:spPr bwMode="auto">
            <a:xfrm>
              <a:off x="9801241" y="3993494"/>
              <a:ext cx="76193" cy="31373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992"/>
            <p:cNvSpPr>
              <a:spLocks noEditPoints="1"/>
            </p:cNvSpPr>
            <p:nvPr/>
          </p:nvSpPr>
          <p:spPr bwMode="auto">
            <a:xfrm>
              <a:off x="6758017" y="3675277"/>
              <a:ext cx="649878" cy="694698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993"/>
            <p:cNvSpPr/>
            <p:nvPr/>
          </p:nvSpPr>
          <p:spPr bwMode="auto">
            <a:xfrm>
              <a:off x="6838692" y="3881446"/>
              <a:ext cx="501975" cy="62747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994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995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996"/>
            <p:cNvSpPr/>
            <p:nvPr/>
          </p:nvSpPr>
          <p:spPr bwMode="auto">
            <a:xfrm>
              <a:off x="6856619" y="3962120"/>
              <a:ext cx="147903" cy="134458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997"/>
            <p:cNvSpPr/>
            <p:nvPr/>
          </p:nvSpPr>
          <p:spPr bwMode="auto">
            <a:xfrm>
              <a:off x="6780427" y="3769398"/>
              <a:ext cx="542312" cy="54679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998"/>
            <p:cNvSpPr/>
            <p:nvPr/>
          </p:nvSpPr>
          <p:spPr bwMode="auto">
            <a:xfrm>
              <a:off x="6771463" y="3702169"/>
              <a:ext cx="255469" cy="255470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999"/>
            <p:cNvSpPr/>
            <p:nvPr/>
          </p:nvSpPr>
          <p:spPr bwMode="auto">
            <a:xfrm>
              <a:off x="6825246" y="3625976"/>
              <a:ext cx="49301" cy="121012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1000"/>
            <p:cNvSpPr/>
            <p:nvPr/>
          </p:nvSpPr>
          <p:spPr bwMode="auto">
            <a:xfrm>
              <a:off x="6713198" y="3711133"/>
              <a:ext cx="116530" cy="58265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1001"/>
            <p:cNvSpPr/>
            <p:nvPr/>
          </p:nvSpPr>
          <p:spPr bwMode="auto">
            <a:xfrm>
              <a:off x="6731126" y="3850072"/>
              <a:ext cx="327180" cy="497493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Freeform 1002"/>
            <p:cNvSpPr/>
            <p:nvPr/>
          </p:nvSpPr>
          <p:spPr bwMode="auto">
            <a:xfrm>
              <a:off x="6852137" y="3939711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Freeform 1003"/>
            <p:cNvSpPr/>
            <p:nvPr/>
          </p:nvSpPr>
          <p:spPr bwMode="auto">
            <a:xfrm>
              <a:off x="6802836" y="4069687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Freeform 1004"/>
            <p:cNvSpPr/>
            <p:nvPr/>
          </p:nvSpPr>
          <p:spPr bwMode="auto">
            <a:xfrm>
              <a:off x="6865583" y="4186216"/>
              <a:ext cx="76193" cy="71711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Freeform 1005"/>
            <p:cNvSpPr/>
            <p:nvPr/>
          </p:nvSpPr>
          <p:spPr bwMode="auto">
            <a:xfrm>
              <a:off x="6901439" y="3720097"/>
              <a:ext cx="479565" cy="41233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Freeform 1006"/>
            <p:cNvSpPr/>
            <p:nvPr/>
          </p:nvSpPr>
          <p:spPr bwMode="auto">
            <a:xfrm>
              <a:off x="7000041" y="382318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Freeform 1007"/>
            <p:cNvSpPr/>
            <p:nvPr/>
          </p:nvSpPr>
          <p:spPr bwMode="auto">
            <a:xfrm>
              <a:off x="7138980" y="3818699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Freeform 1008"/>
            <p:cNvSpPr/>
            <p:nvPr/>
          </p:nvSpPr>
          <p:spPr bwMode="auto">
            <a:xfrm>
              <a:off x="7228619" y="391730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Freeform 1009"/>
            <p:cNvSpPr>
              <a:spLocks noEditPoints="1"/>
            </p:cNvSpPr>
            <p:nvPr/>
          </p:nvSpPr>
          <p:spPr bwMode="auto">
            <a:xfrm>
              <a:off x="3867179" y="3576675"/>
              <a:ext cx="793300" cy="806746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Freeform 1010"/>
            <p:cNvSpPr/>
            <p:nvPr/>
          </p:nvSpPr>
          <p:spPr bwMode="auto">
            <a:xfrm>
              <a:off x="3885107" y="3912819"/>
              <a:ext cx="676770" cy="80675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Freeform 1011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Freeform 1012"/>
            <p:cNvSpPr/>
            <p:nvPr/>
          </p:nvSpPr>
          <p:spPr bwMode="auto">
            <a:xfrm>
              <a:off x="4463274" y="4020385"/>
              <a:ext cx="147903" cy="134458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Freeform 955"/>
            <p:cNvSpPr/>
            <p:nvPr/>
          </p:nvSpPr>
          <p:spPr bwMode="auto">
            <a:xfrm>
              <a:off x="3741685" y="3939711"/>
              <a:ext cx="206168" cy="165831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Freeform 991"/>
            <p:cNvSpPr/>
            <p:nvPr/>
          </p:nvSpPr>
          <p:spPr bwMode="auto">
            <a:xfrm>
              <a:off x="9559217" y="3809735"/>
              <a:ext cx="277879" cy="295807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Freeform 1018"/>
            <p:cNvSpPr/>
            <p:nvPr/>
          </p:nvSpPr>
          <p:spPr bwMode="auto">
            <a:xfrm>
              <a:off x="4266070" y="3899374"/>
              <a:ext cx="376481" cy="165831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Freeform 1021"/>
            <p:cNvSpPr/>
            <p:nvPr/>
          </p:nvSpPr>
          <p:spPr bwMode="auto">
            <a:xfrm>
              <a:off x="4113685" y="3957639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Freeform 1014"/>
            <p:cNvSpPr/>
            <p:nvPr/>
          </p:nvSpPr>
          <p:spPr bwMode="auto">
            <a:xfrm>
              <a:off x="4266070" y="3711133"/>
              <a:ext cx="318216" cy="215132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Freeform 1015"/>
            <p:cNvSpPr/>
            <p:nvPr/>
          </p:nvSpPr>
          <p:spPr bwMode="auto">
            <a:xfrm>
              <a:off x="3903034" y="3948675"/>
              <a:ext cx="322698" cy="215132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Freeform 1016"/>
            <p:cNvSpPr/>
            <p:nvPr/>
          </p:nvSpPr>
          <p:spPr bwMode="auto">
            <a:xfrm>
              <a:off x="4024046" y="3590121"/>
              <a:ext cx="210650" cy="327180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Freeform 1017"/>
            <p:cNvSpPr/>
            <p:nvPr/>
          </p:nvSpPr>
          <p:spPr bwMode="auto">
            <a:xfrm>
              <a:off x="4252624" y="3957639"/>
              <a:ext cx="215132" cy="327180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Freeform 1019"/>
            <p:cNvSpPr/>
            <p:nvPr/>
          </p:nvSpPr>
          <p:spPr bwMode="auto">
            <a:xfrm>
              <a:off x="3844769" y="3809735"/>
              <a:ext cx="376481" cy="165831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Freeform 1020"/>
            <p:cNvSpPr/>
            <p:nvPr/>
          </p:nvSpPr>
          <p:spPr bwMode="auto">
            <a:xfrm>
              <a:off x="4207805" y="3531856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Freeform 1022"/>
            <p:cNvSpPr/>
            <p:nvPr/>
          </p:nvSpPr>
          <p:spPr bwMode="auto">
            <a:xfrm>
              <a:off x="4257106" y="3594603"/>
              <a:ext cx="210650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Freeform 1024"/>
            <p:cNvSpPr/>
            <p:nvPr/>
          </p:nvSpPr>
          <p:spPr bwMode="auto">
            <a:xfrm>
              <a:off x="3907516" y="3706651"/>
              <a:ext cx="318216" cy="219614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Freeform 1025"/>
            <p:cNvSpPr/>
            <p:nvPr/>
          </p:nvSpPr>
          <p:spPr bwMode="auto">
            <a:xfrm>
              <a:off x="4261588" y="3948675"/>
              <a:ext cx="322698" cy="219614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Freeform 1026"/>
            <p:cNvSpPr/>
            <p:nvPr/>
          </p:nvSpPr>
          <p:spPr bwMode="auto">
            <a:xfrm>
              <a:off x="4266070" y="3818699"/>
              <a:ext cx="376481" cy="156867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1" name="Freeform 1028"/>
            <p:cNvSpPr/>
            <p:nvPr/>
          </p:nvSpPr>
          <p:spPr bwMode="auto">
            <a:xfrm>
              <a:off x="4127130" y="3531856"/>
              <a:ext cx="156867" cy="380963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2" name="Freeform 1029"/>
            <p:cNvSpPr/>
            <p:nvPr/>
          </p:nvSpPr>
          <p:spPr bwMode="auto">
            <a:xfrm>
              <a:off x="4207805" y="3957639"/>
              <a:ext cx="156867" cy="385445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3" name="Freeform 1023"/>
            <p:cNvSpPr/>
            <p:nvPr/>
          </p:nvSpPr>
          <p:spPr bwMode="auto">
            <a:xfrm>
              <a:off x="4015082" y="3957639"/>
              <a:ext cx="215132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1027"/>
            <p:cNvSpPr/>
            <p:nvPr/>
          </p:nvSpPr>
          <p:spPr bwMode="auto">
            <a:xfrm>
              <a:off x="3844769" y="3899374"/>
              <a:ext cx="376481" cy="161349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1030"/>
            <p:cNvSpPr/>
            <p:nvPr/>
          </p:nvSpPr>
          <p:spPr bwMode="auto">
            <a:xfrm>
              <a:off x="4010600" y="3706651"/>
              <a:ext cx="461638" cy="457156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1031"/>
            <p:cNvSpPr/>
            <p:nvPr/>
          </p:nvSpPr>
          <p:spPr bwMode="auto">
            <a:xfrm>
              <a:off x="4091275" y="3863518"/>
              <a:ext cx="300289" cy="58265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1032"/>
            <p:cNvSpPr/>
            <p:nvPr/>
          </p:nvSpPr>
          <p:spPr bwMode="auto">
            <a:xfrm>
              <a:off x="4091275" y="3944193"/>
              <a:ext cx="300289" cy="62747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1033"/>
            <p:cNvSpPr/>
            <p:nvPr/>
          </p:nvSpPr>
          <p:spPr bwMode="auto">
            <a:xfrm>
              <a:off x="4064383" y="3908337"/>
              <a:ext cx="336144" cy="62747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1034"/>
            <p:cNvSpPr/>
            <p:nvPr/>
          </p:nvSpPr>
          <p:spPr bwMode="auto">
            <a:xfrm>
              <a:off x="4109203" y="3827663"/>
              <a:ext cx="282361" cy="5378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1035"/>
            <p:cNvSpPr/>
            <p:nvPr/>
          </p:nvSpPr>
          <p:spPr bwMode="auto">
            <a:xfrm>
              <a:off x="4077829" y="3989012"/>
              <a:ext cx="286843" cy="5378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1036"/>
            <p:cNvSpPr/>
            <p:nvPr/>
          </p:nvSpPr>
          <p:spPr bwMode="auto">
            <a:xfrm>
              <a:off x="4145058" y="3787326"/>
              <a:ext cx="224096" cy="44819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Freeform 1037"/>
            <p:cNvSpPr/>
            <p:nvPr/>
          </p:nvSpPr>
          <p:spPr bwMode="auto">
            <a:xfrm>
              <a:off x="4109203" y="4038313"/>
              <a:ext cx="219614" cy="44819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Freeform 1038"/>
            <p:cNvSpPr/>
            <p:nvPr/>
          </p:nvSpPr>
          <p:spPr bwMode="auto">
            <a:xfrm>
              <a:off x="4095757" y="3805253"/>
              <a:ext cx="44819" cy="215132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1039"/>
            <p:cNvSpPr/>
            <p:nvPr/>
          </p:nvSpPr>
          <p:spPr bwMode="auto">
            <a:xfrm>
              <a:off x="4337781" y="3841109"/>
              <a:ext cx="49301" cy="219614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1040"/>
            <p:cNvSpPr/>
            <p:nvPr/>
          </p:nvSpPr>
          <p:spPr bwMode="auto">
            <a:xfrm>
              <a:off x="4131612" y="3773880"/>
              <a:ext cx="58265" cy="295807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1041"/>
            <p:cNvSpPr/>
            <p:nvPr/>
          </p:nvSpPr>
          <p:spPr bwMode="auto">
            <a:xfrm>
              <a:off x="4297443" y="3800771"/>
              <a:ext cx="58265" cy="295807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1042"/>
            <p:cNvSpPr/>
            <p:nvPr/>
          </p:nvSpPr>
          <p:spPr bwMode="auto">
            <a:xfrm>
              <a:off x="4171950" y="3764916"/>
              <a:ext cx="62747" cy="327180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1043"/>
            <p:cNvSpPr/>
            <p:nvPr/>
          </p:nvSpPr>
          <p:spPr bwMode="auto">
            <a:xfrm>
              <a:off x="4257106" y="3778362"/>
              <a:ext cx="58265" cy="322698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1044"/>
            <p:cNvSpPr/>
            <p:nvPr/>
          </p:nvSpPr>
          <p:spPr bwMode="auto">
            <a:xfrm>
              <a:off x="4212287" y="3764916"/>
              <a:ext cx="62747" cy="336144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0" name="标题 1"/>
          <p:cNvSpPr>
            <a:spLocks noGrp="1"/>
          </p:cNvSpPr>
          <p:nvPr>
            <p:ph type="ctrTitle"/>
          </p:nvPr>
        </p:nvSpPr>
        <p:spPr>
          <a:xfrm>
            <a:off x="1589088" y="3800474"/>
            <a:ext cx="9144000" cy="15171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4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pic>
        <p:nvPicPr>
          <p:cNvPr id="516" name="图片 5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0"/>
            <a:ext cx="11607790" cy="254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871595"/>
            <a:ext cx="1487805" cy="298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155" y="0"/>
            <a:ext cx="1317625" cy="264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19" name="图片 2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55375" y="5267325"/>
            <a:ext cx="936625" cy="1590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19" name="图片 2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64265" y="0"/>
            <a:ext cx="927735" cy="15754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66620" y="1720452"/>
            <a:ext cx="1725318" cy="34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8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5.xml"/><Relationship Id="rId2" Type="http://schemas.openxmlformats.org/officeDocument/2006/relationships/image" Target="../media/image12.png"/><Relationship Id="rId1" Type="http://schemas.openxmlformats.org/officeDocument/2006/relationships/tags" Target="../tags/tag1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7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8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9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0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p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7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阿嚏</a:t>
            </a:r>
            <a:endParaRPr lang="zh-CN" altLang="en-US" sz="7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zh-CN" sz="4400" dirty="0"/>
              <a:t>LOREM IPSUM DOLOR</a:t>
            </a:r>
            <a:endParaRPr lang="zh-CN" altLang="en-US" sz="4400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555" y="111125"/>
            <a:ext cx="8999855" cy="64744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09035" y="4685665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小猪生病了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5880" y="486410"/>
            <a:ext cx="9344660" cy="61937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347325" cy="6146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749280" cy="6265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02895"/>
            <a:ext cx="10678795" cy="5977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440035" cy="6192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370"/>
          </a:xfrm>
        </p:spPr>
        <p:txBody>
          <a:bodyPr/>
          <a:p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感冒的症状</a:t>
            </a:r>
            <a:endParaRPr lang="zh-CN" altLang="en-US" sz="3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2080" y="1253490"/>
            <a:ext cx="9047480" cy="5605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22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预防感冒好方法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9955" y="1022350"/>
            <a:ext cx="2619375" cy="2279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1570" y="3429000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经常开窗通风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90" y="1022350"/>
            <a:ext cx="2446655" cy="2279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02860" y="3407410"/>
            <a:ext cx="200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勤洗手讲卫生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5" y="1022350"/>
            <a:ext cx="2612390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66860" y="3429000"/>
            <a:ext cx="1645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多喝开水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7300"/>
            <a:ext cx="2679700" cy="2200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16990" y="6203950"/>
            <a:ext cx="234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及时添加衣服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090" y="3797300"/>
            <a:ext cx="2447290" cy="2179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52975" y="6065520"/>
            <a:ext cx="2352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感冒流涕时少去游乐场所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725" y="3775710"/>
            <a:ext cx="2611755" cy="22015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19845" y="6144260"/>
            <a:ext cx="1708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多吃饭不挑食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TAG_VERSION" val="1.0"/>
  <p:tag name="KSO_WM_TEMPLATE_CATEGORY" val="custom"/>
  <p:tag name="KSO_WM_TEMPLATE_INDEX" val="20181765"/>
  <p:tag name="KSO_WM_BEAUTIFY_FLAG" val="#wm#"/>
</p:tagLst>
</file>

<file path=ppt/tags/tag119.xml><?xml version="1.0" encoding="utf-8"?>
<p:tagLst xmlns:p="http://schemas.openxmlformats.org/presentationml/2006/main">
  <p:tag name="KSO_WM_TAG_VERSION" val="1.0"/>
  <p:tag name="KSO_WM_TEMPLATE_CATEGORY" val="custom"/>
  <p:tag name="KSO_WM_TEMPLATE_INDEX" val="20181765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133_1"/>
  <p:tag name="KSO_WM_TEMPLATE_CATEGORY" val="custom"/>
  <p:tag name="KSO_WM_TEMPLATE_INDEX" val="20181765"/>
  <p:tag name="KSO_WM_TEMPLATE_SUBCATEGORY" val="combine"/>
  <p:tag name="KSO_WM_TEMPLATE_THUMBS_INDEX" val="1、5、6、9、10、15、19、23、26、27"/>
  <p:tag name="KSO_WM_TEMPLATE_MASTER_TYPE" val="1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" val="小清新简约商务通用"/>
  <p:tag name="KSO_WM_TEMPLATE_CATEGORY" val="custom"/>
  <p:tag name="KSO_WM_TEMPLATE_INDEX" val="20181765"/>
  <p:tag name="KSO_WM_UNIT_ID" val="custom20181765_1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23.xml><?xml version="1.0" encoding="utf-8"?>
<p:tagLst xmlns:p="http://schemas.openxmlformats.org/presentationml/2006/main">
  <p:tag name="KSO_WM_SLIDE_ID" val="custom20181765_1"/>
  <p:tag name="KSO_WM_TEMPLATE_SUBCATEGORY" val="0"/>
  <p:tag name="KSO_WM_TEMPLATE_MASTER_TYPE" val="1"/>
  <p:tag name="KSO_WM_TEMPLATE_COLOR_TYPE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1765"/>
  <p:tag name="KSO_WM_SLIDE_LAYOUT" val="a"/>
  <p:tag name="KSO_WM_SLIDE_LAYOUT_CNT" val="1"/>
  <p:tag name="KSO_WM_UNIT_SHOW_EDIT_AREA_INDICATION" val="1"/>
  <p:tag name="KSO_WM_TEMPLATE_THUMBS_INDEX" val="1、5、6、9、10、15、19、23、26、27"/>
  <p:tag name="KSO_WM_COMBINE_RELATE_SLIDE_ID" val="background20179133_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81765"/>
  <p:tag name="KSO_WM_UNIT_ID" val="custom20181765_2*a*1"/>
</p:tagLst>
</file>

<file path=ppt/tags/tag125.xml><?xml version="1.0" encoding="utf-8"?>
<p:tagLst xmlns:p="http://schemas.openxmlformats.org/presentationml/2006/main">
  <p:tag name="KSO_WM_SLIDE_SIZE" val="828*457"/>
  <p:tag name="KSO_WM_SLIDE_POSITION" val="66*28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9133_2"/>
  <p:tag name="KSO_WM_TEMPLATE_CATEGORY" val="custom"/>
  <p:tag name="KSO_WM_TEMPLATE_INDEX" val="20181765"/>
  <p:tag name="KSO_WM_SLIDE_ID" val="custom20181765_2"/>
  <p:tag name="KSO_WM_SLIDE_INDEX" val="2"/>
  <p:tag name="KSO_WM_TEMPLATE_SUBCATEGORY" val="0"/>
  <p:tag name="KSO_WM_TEMPLATE_MASTER_TYPE" val="1"/>
  <p:tag name="KSO_WM_TEMPLATE_COLOR_TYPE" val="0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3.xml><?xml version="1.0" encoding="utf-8"?>
<p:tagLst xmlns:p="http://schemas.openxmlformats.org/presentationml/2006/main">
  <p:tag name="commondata" val="eyJoZGlkIjoiOWQ3YjFmZWUzODUyZDU4NDU4NjQ1MGFmZGU2ODNmNDg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ADCC99"/>
      </a:dk2>
      <a:lt2>
        <a:srgbClr val="C5E0B4"/>
      </a:lt2>
      <a:accent1>
        <a:srgbClr val="548235"/>
      </a:accent1>
      <a:accent2>
        <a:srgbClr val="8EA933"/>
      </a:accent2>
      <a:accent3>
        <a:srgbClr val="FFDE2E"/>
      </a:accent3>
      <a:accent4>
        <a:srgbClr val="FFA857"/>
      </a:accent4>
      <a:accent5>
        <a:srgbClr val="DF76AF"/>
      </a:accent5>
      <a:accent6>
        <a:srgbClr val="506E9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WPS 演示</Application>
  <PresentationFormat>宽屏</PresentationFormat>
  <Paragraphs>22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Calibri</vt:lpstr>
      <vt:lpstr>黑体</vt:lpstr>
      <vt:lpstr>Arial Unicode MS</vt:lpstr>
      <vt:lpstr>WPS</vt:lpstr>
      <vt:lpstr>1_Office 主题​​</vt:lpstr>
      <vt:lpstr>阿嚏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感冒的症状</vt:lpstr>
      <vt:lpstr>预防感冒好方法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user</cp:lastModifiedBy>
  <cp:revision>156</cp:revision>
  <dcterms:created xsi:type="dcterms:W3CDTF">2019-06-19T02:08:00Z</dcterms:created>
  <dcterms:modified xsi:type="dcterms:W3CDTF">2023-10-25T23:37:55Z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24F2A6CC466548A6B3FBB0760D220D21_11</vt:lpwstr>
  </property>
</Properties>
</file>