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0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jpeg"/><Relationship Id="rId8" Type="http://schemas.openxmlformats.org/officeDocument/2006/relationships/tags" Target="../tags/tag4.xml"/><Relationship Id="rId7" Type="http://schemas.openxmlformats.org/officeDocument/2006/relationships/tags" Target="../tags/tag3.xml"/><Relationship Id="rId6" Type="http://schemas.openxmlformats.org/officeDocument/2006/relationships/image" Target="../media/image5.jpeg"/><Relationship Id="rId5" Type="http://schemas.openxmlformats.org/officeDocument/2006/relationships/tags" Target="../tags/tag2.xml"/><Relationship Id="rId4" Type="http://schemas.openxmlformats.org/officeDocument/2006/relationships/tags" Target="../tags/tag1.xml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9" Type="http://schemas.openxmlformats.org/officeDocument/2006/relationships/slideLayout" Target="../slideLayouts/slideLayout1.xml"/><Relationship Id="rId18" Type="http://schemas.openxmlformats.org/officeDocument/2006/relationships/tags" Target="../tags/tag9.xml"/><Relationship Id="rId17" Type="http://schemas.openxmlformats.org/officeDocument/2006/relationships/tags" Target="../tags/tag8.xml"/><Relationship Id="rId16" Type="http://schemas.openxmlformats.org/officeDocument/2006/relationships/tags" Target="../tags/tag7.xml"/><Relationship Id="rId15" Type="http://schemas.openxmlformats.org/officeDocument/2006/relationships/image" Target="../media/image10.jpeg"/><Relationship Id="rId14" Type="http://schemas.openxmlformats.org/officeDocument/2006/relationships/image" Target="../media/image9.jpeg"/><Relationship Id="rId13" Type="http://schemas.openxmlformats.org/officeDocument/2006/relationships/image" Target="../media/image8.png"/><Relationship Id="rId12" Type="http://schemas.openxmlformats.org/officeDocument/2006/relationships/image" Target="../media/image7.jpeg"/><Relationship Id="rId11" Type="http://schemas.openxmlformats.org/officeDocument/2006/relationships/tags" Target="../tags/tag6.xml"/><Relationship Id="rId10" Type="http://schemas.openxmlformats.org/officeDocument/2006/relationships/tags" Target="../tags/tag5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t01eb586a379e9db9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5" y="-95885"/>
            <a:ext cx="12191365" cy="695452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740025" y="3245485"/>
            <a:ext cx="8543290" cy="132207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800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charset="-122"/>
              </a:rPr>
              <a:t>中国中国我爱你</a:t>
            </a:r>
            <a:endParaRPr lang="zh-CN" altLang="en-US" sz="8000">
              <a:solidFill>
                <a:srgbClr val="FF0000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002655" y="5119920"/>
            <a:ext cx="4064000" cy="706755"/>
          </a:xfrm>
          <a:prstGeom prst="rect">
            <a:avLst/>
          </a:prstGeom>
        </p:spPr>
        <p:txBody>
          <a:bodyPr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4000">
                <a:latin typeface="Arial" panose="020B0604020202020204" pitchFamily="34" charset="0"/>
                <a:ea typeface="微软雅黑" panose="020B0503020204020204" charset="-122"/>
              </a:rPr>
              <a:t>制作：大班组</a:t>
            </a:r>
            <a:endParaRPr lang="zh-CN" altLang="en-US" sz="40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5" name="组合 4"/>
          <p:cNvGrpSpPr/>
          <p:nvPr/>
        </p:nvGrpSpPr>
        <p:grpSpPr>
          <a:xfrm>
            <a:off x="233045" y="173355"/>
            <a:ext cx="2748915" cy="1404620"/>
            <a:chOff x="367" y="273"/>
            <a:chExt cx="4329" cy="2212"/>
          </a:xfrm>
        </p:grpSpPr>
        <p:pic>
          <p:nvPicPr>
            <p:cNvPr id="2" name="图片 1" descr="QQ截图20231004193640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367" y="273"/>
              <a:ext cx="1503" cy="2080"/>
            </a:xfrm>
            <a:prstGeom prst="rect">
              <a:avLst/>
            </a:prstGeom>
          </p:spPr>
        </p:pic>
        <p:pic>
          <p:nvPicPr>
            <p:cNvPr id="3" name="图片 2" descr="t0118e46f2162466b3f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36" y="273"/>
              <a:ext cx="1860" cy="2213"/>
            </a:xfrm>
            <a:prstGeom prst="rect">
              <a:avLst/>
            </a:prstGeom>
          </p:spPr>
        </p:pic>
      </p:grpSp>
      <p:pic>
        <p:nvPicPr>
          <p:cNvPr id="4" name="图片 3" descr="t018f9b6b98fa311b2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5370" y="443230"/>
            <a:ext cx="1827530" cy="1050925"/>
          </a:xfrm>
          <a:prstGeom prst="rect">
            <a:avLst/>
          </a:prstGeom>
        </p:spPr>
      </p:pic>
      <p:grpSp>
        <p:nvGrpSpPr>
          <p:cNvPr id="6" name="组合 5"/>
          <p:cNvGrpSpPr/>
          <p:nvPr/>
        </p:nvGrpSpPr>
        <p:grpSpPr>
          <a:xfrm>
            <a:off x="133985" y="2314575"/>
            <a:ext cx="2748915" cy="1404620"/>
            <a:chOff x="367" y="273"/>
            <a:chExt cx="4329" cy="2212"/>
          </a:xfrm>
        </p:grpSpPr>
        <p:pic>
          <p:nvPicPr>
            <p:cNvPr id="7" name="图片 6" descr="QQ截图20231004193640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1"/>
            <a:stretch>
              <a:fillRect/>
            </a:stretch>
          </p:blipFill>
          <p:spPr>
            <a:xfrm>
              <a:off x="367" y="273"/>
              <a:ext cx="1503" cy="2080"/>
            </a:xfrm>
            <a:prstGeom prst="rect">
              <a:avLst/>
            </a:prstGeom>
          </p:spPr>
        </p:pic>
        <p:pic>
          <p:nvPicPr>
            <p:cNvPr id="8" name="图片 7" descr="t0118e46f2162466b3f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2"/>
            <a:stretch>
              <a:fillRect/>
            </a:stretch>
          </p:blipFill>
          <p:spPr>
            <a:xfrm>
              <a:off x="2836" y="273"/>
              <a:ext cx="1860" cy="2213"/>
            </a:xfrm>
            <a:prstGeom prst="rect">
              <a:avLst/>
            </a:prstGeom>
          </p:spPr>
        </p:pic>
      </p:grpSp>
      <p:pic>
        <p:nvPicPr>
          <p:cNvPr id="9" name="图片 8" descr="t0169588bc45f9cd88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15805" y="453390"/>
            <a:ext cx="2194560" cy="1232535"/>
          </a:xfrm>
          <a:prstGeom prst="rect">
            <a:avLst/>
          </a:prstGeom>
        </p:spPr>
      </p:pic>
      <p:grpSp>
        <p:nvGrpSpPr>
          <p:cNvPr id="10" name="组合 9"/>
          <p:cNvGrpSpPr/>
          <p:nvPr/>
        </p:nvGrpSpPr>
        <p:grpSpPr>
          <a:xfrm>
            <a:off x="6464935" y="492125"/>
            <a:ext cx="2748915" cy="1404620"/>
            <a:chOff x="367" y="273"/>
            <a:chExt cx="4329" cy="2212"/>
          </a:xfrm>
        </p:grpSpPr>
        <p:pic>
          <p:nvPicPr>
            <p:cNvPr id="11" name="图片 10" descr="QQ截图20231004193640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1"/>
            <a:stretch>
              <a:fillRect/>
            </a:stretch>
          </p:blipFill>
          <p:spPr>
            <a:xfrm>
              <a:off x="367" y="273"/>
              <a:ext cx="1503" cy="2080"/>
            </a:xfrm>
            <a:prstGeom prst="rect">
              <a:avLst/>
            </a:prstGeom>
          </p:spPr>
        </p:pic>
        <p:pic>
          <p:nvPicPr>
            <p:cNvPr id="12" name="图片 11" descr="t0118e46f2162466b3f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2"/>
            <a:stretch>
              <a:fillRect/>
            </a:stretch>
          </p:blipFill>
          <p:spPr>
            <a:xfrm>
              <a:off x="2836" y="273"/>
              <a:ext cx="1860" cy="2213"/>
            </a:xfrm>
            <a:prstGeom prst="rect">
              <a:avLst/>
            </a:prstGeom>
          </p:spPr>
        </p:pic>
      </p:grpSp>
      <p:pic>
        <p:nvPicPr>
          <p:cNvPr id="13" name="图片 12" descr="t01c0553b656bf7c48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96310" y="1987550"/>
            <a:ext cx="1800225" cy="1800225"/>
          </a:xfrm>
          <a:prstGeom prst="rect">
            <a:avLst/>
          </a:prstGeom>
        </p:spPr>
      </p:pic>
      <p:grpSp>
        <p:nvGrpSpPr>
          <p:cNvPr id="14" name="组合 13"/>
          <p:cNvGrpSpPr/>
          <p:nvPr/>
        </p:nvGrpSpPr>
        <p:grpSpPr>
          <a:xfrm>
            <a:off x="6271260" y="2314575"/>
            <a:ext cx="2748915" cy="1404620"/>
            <a:chOff x="367" y="273"/>
            <a:chExt cx="4329" cy="2212"/>
          </a:xfrm>
        </p:grpSpPr>
        <p:pic>
          <p:nvPicPr>
            <p:cNvPr id="15" name="图片 14" descr="QQ截图20231004193640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1"/>
            <a:stretch>
              <a:fillRect/>
            </a:stretch>
          </p:blipFill>
          <p:spPr>
            <a:xfrm>
              <a:off x="367" y="273"/>
              <a:ext cx="1503" cy="2080"/>
            </a:xfrm>
            <a:prstGeom prst="rect">
              <a:avLst/>
            </a:prstGeom>
          </p:spPr>
        </p:pic>
        <p:pic>
          <p:nvPicPr>
            <p:cNvPr id="16" name="图片 15" descr="t0118e46f2162466b3f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2"/>
            <a:stretch>
              <a:fillRect/>
            </a:stretch>
          </p:blipFill>
          <p:spPr>
            <a:xfrm>
              <a:off x="2836" y="273"/>
              <a:ext cx="1860" cy="2213"/>
            </a:xfrm>
            <a:prstGeom prst="rect">
              <a:avLst/>
            </a:prstGeom>
          </p:spPr>
        </p:pic>
      </p:grpSp>
      <p:pic>
        <p:nvPicPr>
          <p:cNvPr id="17" name="图片 16" descr="t01003d1c7015244ab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885045" y="2496820"/>
            <a:ext cx="1384935" cy="1138555"/>
          </a:xfrm>
          <a:prstGeom prst="rect">
            <a:avLst/>
          </a:prstGeom>
        </p:spPr>
      </p:pic>
      <p:pic>
        <p:nvPicPr>
          <p:cNvPr id="18" name="图片 17" descr="QQ截图2023100419364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6845" y="4148455"/>
            <a:ext cx="946150" cy="1310005"/>
          </a:xfrm>
          <a:prstGeom prst="rect">
            <a:avLst/>
          </a:prstGeom>
        </p:spPr>
      </p:pic>
      <p:pic>
        <p:nvPicPr>
          <p:cNvPr id="19" name="图片 18" descr="QQ截图2023100420214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724910" y="4341495"/>
            <a:ext cx="1676400" cy="996950"/>
          </a:xfrm>
          <a:prstGeom prst="rect">
            <a:avLst/>
          </a:prstGeom>
        </p:spPr>
      </p:pic>
      <p:pic>
        <p:nvPicPr>
          <p:cNvPr id="20" name="图片 19" descr="t014d07abe7de85e9da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565910" y="3923030"/>
            <a:ext cx="1651635" cy="1651635"/>
          </a:xfrm>
          <a:prstGeom prst="rect">
            <a:avLst/>
          </a:prstGeom>
        </p:spPr>
      </p:pic>
      <p:pic>
        <p:nvPicPr>
          <p:cNvPr id="21" name="图片 20" descr="t017d68c1f6d80f146d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803900" y="4137025"/>
            <a:ext cx="1673225" cy="1115695"/>
          </a:xfrm>
          <a:prstGeom prst="rect">
            <a:avLst/>
          </a:prstGeom>
        </p:spPr>
      </p:pic>
      <p:pic>
        <p:nvPicPr>
          <p:cNvPr id="22" name="图片 21" descr="t017d68c1f6d80f146d"/>
          <p:cNvPicPr>
            <a:picLocks noChangeAspect="1"/>
          </p:cNvPicPr>
          <p:nvPr>
            <p:custDataLst>
              <p:tags r:id="rId16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7879715" y="4156075"/>
            <a:ext cx="1673225" cy="1115695"/>
          </a:xfrm>
          <a:prstGeom prst="rect">
            <a:avLst/>
          </a:prstGeom>
        </p:spPr>
      </p:pic>
      <p:pic>
        <p:nvPicPr>
          <p:cNvPr id="23" name="图片 22" descr="t01003d1c7015244ab5"/>
          <p:cNvPicPr>
            <a:picLocks noChangeAspect="1"/>
          </p:cNvPicPr>
          <p:nvPr>
            <p:custDataLst>
              <p:tags r:id="rId1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0732770" y="4199890"/>
            <a:ext cx="1083945" cy="891540"/>
          </a:xfrm>
          <a:prstGeom prst="rect">
            <a:avLst/>
          </a:prstGeom>
        </p:spPr>
      </p:pic>
      <p:pic>
        <p:nvPicPr>
          <p:cNvPr id="24" name="图片 23" descr="QQ截图20231004193640"/>
          <p:cNvPicPr>
            <a:picLocks noChangeAspect="1"/>
          </p:cNvPicPr>
          <p:nvPr>
            <p:custDataLst>
              <p:tags r:id="rId18"/>
            </p:custDataLst>
          </p:nvPr>
        </p:nvPicPr>
        <p:blipFill>
          <a:blip r:embed="rId1"/>
          <a:stretch>
            <a:fillRect/>
          </a:stretch>
        </p:blipFill>
        <p:spPr>
          <a:xfrm>
            <a:off x="9740265" y="4081145"/>
            <a:ext cx="859790" cy="119062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commondata" val="eyJoZGlkIjoiYzdjNjk2ODY1NDc4NjE1ZGYxYmFiZjg2NDViNDRjOWIifQ==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4874CB"/>
      </a:accent1>
      <a:accent2>
        <a:srgbClr val="E6724B"/>
      </a:accent2>
      <a:accent3>
        <a:srgbClr val="EFBB1F"/>
      </a:accent3>
      <a:accent4>
        <a:srgbClr val="75BD42"/>
      </a:accent4>
      <a:accent5>
        <a:srgbClr val="30C0B4"/>
      </a:accent5>
      <a:accent6>
        <a:srgbClr val="E05269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WPS 演示</Application>
  <PresentationFormat>宽屏</PresentationFormat>
  <Paragraphs>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大嘴驴</cp:lastModifiedBy>
  <cp:revision>3</cp:revision>
  <dcterms:created xsi:type="dcterms:W3CDTF">2023-10-04T12:11:21Z</dcterms:created>
  <dcterms:modified xsi:type="dcterms:W3CDTF">2023-10-04T12:28:15Z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FF31C8B374BE485893298C1071CE02BA_12</vt:lpwstr>
  </property>
  <property fmtid="{D5CDD505-2E9C-101B-9397-08002B2CF9AE}" pid="3" name="KSOProductBuildVer">
    <vt:lpwstr>2052-12.1.0.15374</vt:lpwstr>
  </property>
</Properties>
</file>