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4.svg" ContentType="image/svg+xml"/>
  <Override PartName="/ppt/media/image16.svg" ContentType="image/svg+xml"/>
  <Override PartName="/ppt/media/image18.svg" ContentType="image/svg+xml"/>
  <Override PartName="/ppt/media/image3.svg" ContentType="image/svg+xml"/>
  <Override PartName="/ppt/media/image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7" r:id="rId5"/>
    <p:sldId id="260" r:id="rId6"/>
    <p:sldId id="261" r:id="rId7"/>
    <p:sldId id="262" r:id="rId8"/>
    <p:sldId id="263" r:id="rId9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10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4.xml"/><Relationship Id="rId7" Type="http://schemas.openxmlformats.org/officeDocument/2006/relationships/image" Target="../media/image3.svg"/><Relationship Id="rId6" Type="http://schemas.openxmlformats.org/officeDocument/2006/relationships/image" Target="../media/image2.png"/><Relationship Id="rId5" Type="http://schemas.openxmlformats.org/officeDocument/2006/relationships/tags" Target="../tags/tag3.xml"/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5" Type="http://schemas.openxmlformats.org/officeDocument/2006/relationships/tags" Target="../tags/tag15.xml"/><Relationship Id="rId24" Type="http://schemas.openxmlformats.org/officeDocument/2006/relationships/tags" Target="../tags/tag14.xml"/><Relationship Id="rId23" Type="http://schemas.openxmlformats.org/officeDocument/2006/relationships/tags" Target="../tags/tag13.xml"/><Relationship Id="rId22" Type="http://schemas.openxmlformats.org/officeDocument/2006/relationships/tags" Target="../tags/tag12.xml"/><Relationship Id="rId21" Type="http://schemas.openxmlformats.org/officeDocument/2006/relationships/tags" Target="../tags/tag11.xml"/><Relationship Id="rId20" Type="http://schemas.openxmlformats.org/officeDocument/2006/relationships/tags" Target="../tags/tag10.xml"/><Relationship Id="rId2" Type="http://schemas.openxmlformats.org/officeDocument/2006/relationships/tags" Target="../tags/tag1.xml"/><Relationship Id="rId19" Type="http://schemas.openxmlformats.org/officeDocument/2006/relationships/tags" Target="../tags/tag9.xml"/><Relationship Id="rId18" Type="http://schemas.openxmlformats.org/officeDocument/2006/relationships/image" Target="../media/image9.png"/><Relationship Id="rId17" Type="http://schemas.openxmlformats.org/officeDocument/2006/relationships/tags" Target="../tags/tag8.xml"/><Relationship Id="rId16" Type="http://schemas.openxmlformats.org/officeDocument/2006/relationships/image" Target="../media/image8.png"/><Relationship Id="rId15" Type="http://schemas.openxmlformats.org/officeDocument/2006/relationships/tags" Target="../tags/tag7.xml"/><Relationship Id="rId14" Type="http://schemas.openxmlformats.org/officeDocument/2006/relationships/image" Target="../media/image7.png"/><Relationship Id="rId13" Type="http://schemas.openxmlformats.org/officeDocument/2006/relationships/tags" Target="../tags/tag6.xml"/><Relationship Id="rId12" Type="http://schemas.openxmlformats.org/officeDocument/2006/relationships/image" Target="../media/image6.png"/><Relationship Id="rId11" Type="http://schemas.openxmlformats.org/officeDocument/2006/relationships/tags" Target="../tags/tag5.xml"/><Relationship Id="rId10" Type="http://schemas.openxmlformats.org/officeDocument/2006/relationships/image" Target="../media/image5.sv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image" Target="../media/image11.png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image" Target="../media/image10.png"/><Relationship Id="rId2" Type="http://schemas.openxmlformats.org/officeDocument/2006/relationships/tags" Target="../tags/tag21.xml"/><Relationship Id="rId14" Type="http://schemas.openxmlformats.org/officeDocument/2006/relationships/image" Target="../media/image7.png"/><Relationship Id="rId13" Type="http://schemas.openxmlformats.org/officeDocument/2006/relationships/tags" Target="../tags/tag29.xml"/><Relationship Id="rId12" Type="http://schemas.openxmlformats.org/officeDocument/2006/relationships/image" Target="../media/image9.png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0" Type="http://schemas.openxmlformats.org/officeDocument/2006/relationships/tags" Target="../tags/tag41.xml"/><Relationship Id="rId2" Type="http://schemas.openxmlformats.org/officeDocument/2006/relationships/tags" Target="../tags/tag30.xml"/><Relationship Id="rId19" Type="http://schemas.openxmlformats.org/officeDocument/2006/relationships/image" Target="../media/image9.png"/><Relationship Id="rId18" Type="http://schemas.openxmlformats.org/officeDocument/2006/relationships/tags" Target="../tags/tag40.xml"/><Relationship Id="rId17" Type="http://schemas.openxmlformats.org/officeDocument/2006/relationships/image" Target="../media/image10.png"/><Relationship Id="rId16" Type="http://schemas.openxmlformats.org/officeDocument/2006/relationships/tags" Target="../tags/tag39.xml"/><Relationship Id="rId15" Type="http://schemas.openxmlformats.org/officeDocument/2006/relationships/image" Target="../media/image16.svg"/><Relationship Id="rId14" Type="http://schemas.openxmlformats.org/officeDocument/2006/relationships/image" Target="../media/image15.png"/><Relationship Id="rId13" Type="http://schemas.openxmlformats.org/officeDocument/2006/relationships/tags" Target="../tags/tag38.xml"/><Relationship Id="rId12" Type="http://schemas.openxmlformats.org/officeDocument/2006/relationships/image" Target="../media/image14.svg"/><Relationship Id="rId11" Type="http://schemas.openxmlformats.org/officeDocument/2006/relationships/image" Target="../media/image13.png"/><Relationship Id="rId10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77.xml"/><Relationship Id="rId7" Type="http://schemas.openxmlformats.org/officeDocument/2006/relationships/image" Target="../media/image1.png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3" Type="http://schemas.openxmlformats.org/officeDocument/2006/relationships/tags" Target="../tags/tag84.xml"/><Relationship Id="rId22" Type="http://schemas.openxmlformats.org/officeDocument/2006/relationships/tags" Target="../tags/tag83.xml"/><Relationship Id="rId21" Type="http://schemas.openxmlformats.org/officeDocument/2006/relationships/image" Target="../media/image18.svg"/><Relationship Id="rId20" Type="http://schemas.openxmlformats.org/officeDocument/2006/relationships/image" Target="../media/image17.png"/><Relationship Id="rId2" Type="http://schemas.openxmlformats.org/officeDocument/2006/relationships/tags" Target="../tags/tag72.xml"/><Relationship Id="rId19" Type="http://schemas.openxmlformats.org/officeDocument/2006/relationships/tags" Target="../tags/tag82.xml"/><Relationship Id="rId18" Type="http://schemas.openxmlformats.org/officeDocument/2006/relationships/image" Target="../media/image9.png"/><Relationship Id="rId17" Type="http://schemas.openxmlformats.org/officeDocument/2006/relationships/tags" Target="../tags/tag81.xml"/><Relationship Id="rId16" Type="http://schemas.openxmlformats.org/officeDocument/2006/relationships/image" Target="../media/image8.png"/><Relationship Id="rId15" Type="http://schemas.openxmlformats.org/officeDocument/2006/relationships/tags" Target="../tags/tag80.xml"/><Relationship Id="rId14" Type="http://schemas.openxmlformats.org/officeDocument/2006/relationships/image" Target="../media/image7.png"/><Relationship Id="rId13" Type="http://schemas.openxmlformats.org/officeDocument/2006/relationships/tags" Target="../tags/tag79.xml"/><Relationship Id="rId12" Type="http://schemas.openxmlformats.org/officeDocument/2006/relationships/image" Target="../media/image6.png"/><Relationship Id="rId11" Type="http://schemas.openxmlformats.org/officeDocument/2006/relationships/tags" Target="../tags/tag78.xml"/><Relationship Id="rId10" Type="http://schemas.openxmlformats.org/officeDocument/2006/relationships/image" Target="../media/image5.sv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 rot="10800000"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5">
                  <a:alpha val="2000"/>
                </a:schemeClr>
              </a:gs>
              <a:gs pos="76000">
                <a:schemeClr val="accent4">
                  <a:alpha val="1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7" name="图片 1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0" y="4746625"/>
            <a:ext cx="9144000" cy="2111375"/>
          </a:xfrm>
          <a:custGeom>
            <a:avLst/>
            <a:gdLst>
              <a:gd name="connsiteX0" fmla="*/ 0 w 12192000"/>
              <a:gd name="connsiteY0" fmla="*/ 0 h 2111380"/>
              <a:gd name="connsiteX1" fmla="*/ 12192000 w 12192000"/>
              <a:gd name="connsiteY1" fmla="*/ 0 h 2111380"/>
              <a:gd name="connsiteX2" fmla="*/ 12192000 w 12192000"/>
              <a:gd name="connsiteY2" fmla="*/ 2111380 h 2111380"/>
              <a:gd name="connsiteX3" fmla="*/ 0 w 12192000"/>
              <a:gd name="connsiteY3" fmla="*/ 2111380 h 211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111380">
                <a:moveTo>
                  <a:pt x="0" y="0"/>
                </a:moveTo>
                <a:lnTo>
                  <a:pt x="12192000" y="0"/>
                </a:lnTo>
                <a:lnTo>
                  <a:pt x="12192000" y="2111380"/>
                </a:lnTo>
                <a:lnTo>
                  <a:pt x="0" y="2111380"/>
                </a:lnTo>
                <a:close/>
              </a:path>
            </a:pathLst>
          </a:custGeom>
        </p:spPr>
      </p:pic>
      <p:pic>
        <p:nvPicPr>
          <p:cNvPr id="20" name="图形 19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89207" y="3628469"/>
            <a:ext cx="2998470" cy="2267426"/>
          </a:xfrm>
          <a:prstGeom prst="rect">
            <a:avLst/>
          </a:prstGeom>
        </p:spPr>
      </p:pic>
      <p:pic>
        <p:nvPicPr>
          <p:cNvPr id="21" name="图形 20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21594" y="5757545"/>
            <a:ext cx="6500813" cy="110045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/>
          <a:srcRect/>
          <a:stretch>
            <a:fillRect/>
          </a:stretch>
        </p:blipFill>
        <p:spPr>
          <a:xfrm>
            <a:off x="0" y="5017770"/>
            <a:ext cx="4572953" cy="1840230"/>
          </a:xfrm>
          <a:custGeom>
            <a:avLst/>
            <a:gdLst>
              <a:gd name="connsiteX0" fmla="*/ 0 w 6097071"/>
              <a:gd name="connsiteY0" fmla="*/ 0 h 1840076"/>
              <a:gd name="connsiteX1" fmla="*/ 6097071 w 6097071"/>
              <a:gd name="connsiteY1" fmla="*/ 0 h 1840076"/>
              <a:gd name="connsiteX2" fmla="*/ 6097071 w 6097071"/>
              <a:gd name="connsiteY2" fmla="*/ 1840076 h 1840076"/>
              <a:gd name="connsiteX3" fmla="*/ 0 w 6097071"/>
              <a:gd name="connsiteY3" fmla="*/ 1840076 h 184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7071" h="1840076">
                <a:moveTo>
                  <a:pt x="0" y="0"/>
                </a:moveTo>
                <a:lnTo>
                  <a:pt x="6097071" y="0"/>
                </a:lnTo>
                <a:lnTo>
                  <a:pt x="6097071" y="1840076"/>
                </a:lnTo>
                <a:lnTo>
                  <a:pt x="0" y="1840076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/>
          <a:srcRect/>
          <a:stretch>
            <a:fillRect/>
          </a:stretch>
        </p:blipFill>
        <p:spPr>
          <a:xfrm>
            <a:off x="5202555" y="0"/>
            <a:ext cx="3941445" cy="6272530"/>
          </a:xfrm>
          <a:custGeom>
            <a:avLst/>
            <a:gdLst>
              <a:gd name="connsiteX0" fmla="*/ 0 w 5255480"/>
              <a:gd name="connsiteY0" fmla="*/ 0 h 6272837"/>
              <a:gd name="connsiteX1" fmla="*/ 5255480 w 5255480"/>
              <a:gd name="connsiteY1" fmla="*/ 0 h 6272837"/>
              <a:gd name="connsiteX2" fmla="*/ 5255480 w 5255480"/>
              <a:gd name="connsiteY2" fmla="*/ 6272837 h 6272837"/>
              <a:gd name="connsiteX3" fmla="*/ 0 w 5255480"/>
              <a:gd name="connsiteY3" fmla="*/ 6272837 h 627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5480" h="6272837">
                <a:moveTo>
                  <a:pt x="0" y="0"/>
                </a:moveTo>
                <a:lnTo>
                  <a:pt x="5255480" y="0"/>
                </a:lnTo>
                <a:lnTo>
                  <a:pt x="5255480" y="6272837"/>
                </a:lnTo>
                <a:lnTo>
                  <a:pt x="0" y="6272837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6"/>
          <a:srcRect/>
          <a:stretch>
            <a:fillRect/>
          </a:stretch>
        </p:blipFill>
        <p:spPr>
          <a:xfrm>
            <a:off x="6057900" y="5206365"/>
            <a:ext cx="3086100" cy="1651635"/>
          </a:xfrm>
          <a:custGeom>
            <a:avLst/>
            <a:gdLst>
              <a:gd name="connsiteX0" fmla="*/ 0 w 4114498"/>
              <a:gd name="connsiteY0" fmla="*/ 0 h 1651737"/>
              <a:gd name="connsiteX1" fmla="*/ 4114498 w 4114498"/>
              <a:gd name="connsiteY1" fmla="*/ 0 h 1651737"/>
              <a:gd name="connsiteX2" fmla="*/ 4114498 w 4114498"/>
              <a:gd name="connsiteY2" fmla="*/ 1651737 h 1651737"/>
              <a:gd name="connsiteX3" fmla="*/ 0 w 4114498"/>
              <a:gd name="connsiteY3" fmla="*/ 1651737 h 165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498" h="1651737">
                <a:moveTo>
                  <a:pt x="0" y="0"/>
                </a:moveTo>
                <a:lnTo>
                  <a:pt x="4114498" y="0"/>
                </a:lnTo>
                <a:lnTo>
                  <a:pt x="4114498" y="1651737"/>
                </a:lnTo>
                <a:lnTo>
                  <a:pt x="0" y="1651737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rcRect/>
          <a:stretch>
            <a:fillRect/>
          </a:stretch>
        </p:blipFill>
        <p:spPr>
          <a:xfrm>
            <a:off x="0" y="5759450"/>
            <a:ext cx="1037749" cy="1098550"/>
          </a:xfrm>
          <a:custGeom>
            <a:avLst/>
            <a:gdLst>
              <a:gd name="connsiteX0" fmla="*/ 0 w 1383912"/>
              <a:gd name="connsiteY0" fmla="*/ 0 h 1098478"/>
              <a:gd name="connsiteX1" fmla="*/ 1383912 w 1383912"/>
              <a:gd name="connsiteY1" fmla="*/ 0 h 1098478"/>
              <a:gd name="connsiteX2" fmla="*/ 1383912 w 1383912"/>
              <a:gd name="connsiteY2" fmla="*/ 1098478 h 1098478"/>
              <a:gd name="connsiteX3" fmla="*/ 0 w 1383912"/>
              <a:gd name="connsiteY3" fmla="*/ 1098478 h 109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3912" h="1098478">
                <a:moveTo>
                  <a:pt x="0" y="0"/>
                </a:moveTo>
                <a:lnTo>
                  <a:pt x="1383912" y="0"/>
                </a:lnTo>
                <a:lnTo>
                  <a:pt x="1383912" y="1098478"/>
                </a:lnTo>
                <a:lnTo>
                  <a:pt x="0" y="1098478"/>
                </a:lnTo>
                <a:close/>
              </a:path>
            </a:pathLst>
          </a:custGeom>
        </p:spPr>
      </p:pic>
      <p:sp>
        <p:nvSpPr>
          <p:cNvPr id="70" name="任意多边形: 形状 69"/>
          <p:cNvSpPr>
            <a:spLocks noChangeAspect="1"/>
          </p:cNvSpPr>
          <p:nvPr userDrawn="1">
            <p:custDataLst>
              <p:tags r:id="rId19"/>
            </p:custDataLst>
          </p:nvPr>
        </p:nvSpPr>
        <p:spPr>
          <a:xfrm>
            <a:off x="3013710" y="5859780"/>
            <a:ext cx="838200" cy="137160"/>
          </a:xfrm>
          <a:custGeom>
            <a:avLst/>
            <a:gdLst>
              <a:gd name="connsiteX0" fmla="*/ 1089660 w 1117600"/>
              <a:gd name="connsiteY0" fmla="*/ 127000 h 182880"/>
              <a:gd name="connsiteX1" fmla="*/ 1117600 w 1117600"/>
              <a:gd name="connsiteY1" fmla="*/ 154940 h 182880"/>
              <a:gd name="connsiteX2" fmla="*/ 1089660 w 1117600"/>
              <a:gd name="connsiteY2" fmla="*/ 182880 h 182880"/>
              <a:gd name="connsiteX3" fmla="*/ 1061720 w 1117600"/>
              <a:gd name="connsiteY3" fmla="*/ 154940 h 182880"/>
              <a:gd name="connsiteX4" fmla="*/ 1089660 w 1117600"/>
              <a:gd name="connsiteY4" fmla="*/ 127000 h 182880"/>
              <a:gd name="connsiteX5" fmla="*/ 956945 w 1117600"/>
              <a:gd name="connsiteY5" fmla="*/ 127000 h 182880"/>
              <a:gd name="connsiteX6" fmla="*/ 984885 w 1117600"/>
              <a:gd name="connsiteY6" fmla="*/ 154940 h 182880"/>
              <a:gd name="connsiteX7" fmla="*/ 956945 w 1117600"/>
              <a:gd name="connsiteY7" fmla="*/ 182880 h 182880"/>
              <a:gd name="connsiteX8" fmla="*/ 929005 w 1117600"/>
              <a:gd name="connsiteY8" fmla="*/ 154940 h 182880"/>
              <a:gd name="connsiteX9" fmla="*/ 956945 w 1117600"/>
              <a:gd name="connsiteY9" fmla="*/ 127000 h 182880"/>
              <a:gd name="connsiteX10" fmla="*/ 824230 w 1117600"/>
              <a:gd name="connsiteY10" fmla="*/ 127000 h 182880"/>
              <a:gd name="connsiteX11" fmla="*/ 852170 w 1117600"/>
              <a:gd name="connsiteY11" fmla="*/ 154940 h 182880"/>
              <a:gd name="connsiteX12" fmla="*/ 824230 w 1117600"/>
              <a:gd name="connsiteY12" fmla="*/ 182880 h 182880"/>
              <a:gd name="connsiteX13" fmla="*/ 796290 w 1117600"/>
              <a:gd name="connsiteY13" fmla="*/ 154940 h 182880"/>
              <a:gd name="connsiteX14" fmla="*/ 824230 w 1117600"/>
              <a:gd name="connsiteY14" fmla="*/ 127000 h 182880"/>
              <a:gd name="connsiteX15" fmla="*/ 691515 w 1117600"/>
              <a:gd name="connsiteY15" fmla="*/ 127000 h 182880"/>
              <a:gd name="connsiteX16" fmla="*/ 719455 w 1117600"/>
              <a:gd name="connsiteY16" fmla="*/ 154940 h 182880"/>
              <a:gd name="connsiteX17" fmla="*/ 691515 w 1117600"/>
              <a:gd name="connsiteY17" fmla="*/ 182880 h 182880"/>
              <a:gd name="connsiteX18" fmla="*/ 663575 w 1117600"/>
              <a:gd name="connsiteY18" fmla="*/ 154940 h 182880"/>
              <a:gd name="connsiteX19" fmla="*/ 691515 w 1117600"/>
              <a:gd name="connsiteY19" fmla="*/ 127000 h 182880"/>
              <a:gd name="connsiteX20" fmla="*/ 558800 w 1117600"/>
              <a:gd name="connsiteY20" fmla="*/ 127000 h 182880"/>
              <a:gd name="connsiteX21" fmla="*/ 586740 w 1117600"/>
              <a:gd name="connsiteY21" fmla="*/ 154940 h 182880"/>
              <a:gd name="connsiteX22" fmla="*/ 558800 w 1117600"/>
              <a:gd name="connsiteY22" fmla="*/ 182880 h 182880"/>
              <a:gd name="connsiteX23" fmla="*/ 530860 w 1117600"/>
              <a:gd name="connsiteY23" fmla="*/ 154940 h 182880"/>
              <a:gd name="connsiteX24" fmla="*/ 558800 w 1117600"/>
              <a:gd name="connsiteY24" fmla="*/ 127000 h 182880"/>
              <a:gd name="connsiteX25" fmla="*/ 426085 w 1117600"/>
              <a:gd name="connsiteY25" fmla="*/ 127000 h 182880"/>
              <a:gd name="connsiteX26" fmla="*/ 454025 w 1117600"/>
              <a:gd name="connsiteY26" fmla="*/ 154940 h 182880"/>
              <a:gd name="connsiteX27" fmla="*/ 426085 w 1117600"/>
              <a:gd name="connsiteY27" fmla="*/ 182880 h 182880"/>
              <a:gd name="connsiteX28" fmla="*/ 398145 w 1117600"/>
              <a:gd name="connsiteY28" fmla="*/ 154940 h 182880"/>
              <a:gd name="connsiteX29" fmla="*/ 426085 w 1117600"/>
              <a:gd name="connsiteY29" fmla="*/ 127000 h 182880"/>
              <a:gd name="connsiteX30" fmla="*/ 293370 w 1117600"/>
              <a:gd name="connsiteY30" fmla="*/ 127000 h 182880"/>
              <a:gd name="connsiteX31" fmla="*/ 321310 w 1117600"/>
              <a:gd name="connsiteY31" fmla="*/ 154940 h 182880"/>
              <a:gd name="connsiteX32" fmla="*/ 293370 w 1117600"/>
              <a:gd name="connsiteY32" fmla="*/ 182880 h 182880"/>
              <a:gd name="connsiteX33" fmla="*/ 265430 w 1117600"/>
              <a:gd name="connsiteY33" fmla="*/ 154940 h 182880"/>
              <a:gd name="connsiteX34" fmla="*/ 293370 w 1117600"/>
              <a:gd name="connsiteY34" fmla="*/ 127000 h 182880"/>
              <a:gd name="connsiteX35" fmla="*/ 160655 w 1117600"/>
              <a:gd name="connsiteY35" fmla="*/ 127000 h 182880"/>
              <a:gd name="connsiteX36" fmla="*/ 188595 w 1117600"/>
              <a:gd name="connsiteY36" fmla="*/ 154940 h 182880"/>
              <a:gd name="connsiteX37" fmla="*/ 160655 w 1117600"/>
              <a:gd name="connsiteY37" fmla="*/ 182880 h 182880"/>
              <a:gd name="connsiteX38" fmla="*/ 132715 w 1117600"/>
              <a:gd name="connsiteY38" fmla="*/ 154940 h 182880"/>
              <a:gd name="connsiteX39" fmla="*/ 160655 w 1117600"/>
              <a:gd name="connsiteY39" fmla="*/ 127000 h 182880"/>
              <a:gd name="connsiteX40" fmla="*/ 27940 w 1117600"/>
              <a:gd name="connsiteY40" fmla="*/ 127000 h 182880"/>
              <a:gd name="connsiteX41" fmla="*/ 55880 w 1117600"/>
              <a:gd name="connsiteY41" fmla="*/ 154940 h 182880"/>
              <a:gd name="connsiteX42" fmla="*/ 27940 w 1117600"/>
              <a:gd name="connsiteY42" fmla="*/ 182880 h 182880"/>
              <a:gd name="connsiteX43" fmla="*/ 0 w 1117600"/>
              <a:gd name="connsiteY43" fmla="*/ 154940 h 182880"/>
              <a:gd name="connsiteX44" fmla="*/ 27940 w 1117600"/>
              <a:gd name="connsiteY44" fmla="*/ 127000 h 182880"/>
              <a:gd name="connsiteX45" fmla="*/ 1089660 w 1117600"/>
              <a:gd name="connsiteY45" fmla="*/ 0 h 182880"/>
              <a:gd name="connsiteX46" fmla="*/ 1117600 w 1117600"/>
              <a:gd name="connsiteY46" fmla="*/ 27940 h 182880"/>
              <a:gd name="connsiteX47" fmla="*/ 1089660 w 1117600"/>
              <a:gd name="connsiteY47" fmla="*/ 55880 h 182880"/>
              <a:gd name="connsiteX48" fmla="*/ 1061720 w 1117600"/>
              <a:gd name="connsiteY48" fmla="*/ 27940 h 182880"/>
              <a:gd name="connsiteX49" fmla="*/ 1089660 w 1117600"/>
              <a:gd name="connsiteY49" fmla="*/ 0 h 182880"/>
              <a:gd name="connsiteX50" fmla="*/ 956945 w 1117600"/>
              <a:gd name="connsiteY50" fmla="*/ 0 h 182880"/>
              <a:gd name="connsiteX51" fmla="*/ 984885 w 1117600"/>
              <a:gd name="connsiteY51" fmla="*/ 27940 h 182880"/>
              <a:gd name="connsiteX52" fmla="*/ 956945 w 1117600"/>
              <a:gd name="connsiteY52" fmla="*/ 55880 h 182880"/>
              <a:gd name="connsiteX53" fmla="*/ 929005 w 1117600"/>
              <a:gd name="connsiteY53" fmla="*/ 27940 h 182880"/>
              <a:gd name="connsiteX54" fmla="*/ 956945 w 1117600"/>
              <a:gd name="connsiteY54" fmla="*/ 0 h 182880"/>
              <a:gd name="connsiteX55" fmla="*/ 824230 w 1117600"/>
              <a:gd name="connsiteY55" fmla="*/ 0 h 182880"/>
              <a:gd name="connsiteX56" fmla="*/ 852170 w 1117600"/>
              <a:gd name="connsiteY56" fmla="*/ 27940 h 182880"/>
              <a:gd name="connsiteX57" fmla="*/ 824230 w 1117600"/>
              <a:gd name="connsiteY57" fmla="*/ 55880 h 182880"/>
              <a:gd name="connsiteX58" fmla="*/ 796290 w 1117600"/>
              <a:gd name="connsiteY58" fmla="*/ 27940 h 182880"/>
              <a:gd name="connsiteX59" fmla="*/ 824230 w 1117600"/>
              <a:gd name="connsiteY59" fmla="*/ 0 h 182880"/>
              <a:gd name="connsiteX60" fmla="*/ 691515 w 1117600"/>
              <a:gd name="connsiteY60" fmla="*/ 0 h 182880"/>
              <a:gd name="connsiteX61" fmla="*/ 719455 w 1117600"/>
              <a:gd name="connsiteY61" fmla="*/ 27940 h 182880"/>
              <a:gd name="connsiteX62" fmla="*/ 691515 w 1117600"/>
              <a:gd name="connsiteY62" fmla="*/ 55880 h 182880"/>
              <a:gd name="connsiteX63" fmla="*/ 663575 w 1117600"/>
              <a:gd name="connsiteY63" fmla="*/ 27940 h 182880"/>
              <a:gd name="connsiteX64" fmla="*/ 691515 w 1117600"/>
              <a:gd name="connsiteY64" fmla="*/ 0 h 182880"/>
              <a:gd name="connsiteX65" fmla="*/ 558800 w 1117600"/>
              <a:gd name="connsiteY65" fmla="*/ 0 h 182880"/>
              <a:gd name="connsiteX66" fmla="*/ 586740 w 1117600"/>
              <a:gd name="connsiteY66" fmla="*/ 27940 h 182880"/>
              <a:gd name="connsiteX67" fmla="*/ 558800 w 1117600"/>
              <a:gd name="connsiteY67" fmla="*/ 55880 h 182880"/>
              <a:gd name="connsiteX68" fmla="*/ 530860 w 1117600"/>
              <a:gd name="connsiteY68" fmla="*/ 27940 h 182880"/>
              <a:gd name="connsiteX69" fmla="*/ 558800 w 1117600"/>
              <a:gd name="connsiteY69" fmla="*/ 0 h 182880"/>
              <a:gd name="connsiteX70" fmla="*/ 426085 w 1117600"/>
              <a:gd name="connsiteY70" fmla="*/ 0 h 182880"/>
              <a:gd name="connsiteX71" fmla="*/ 454025 w 1117600"/>
              <a:gd name="connsiteY71" fmla="*/ 27940 h 182880"/>
              <a:gd name="connsiteX72" fmla="*/ 426085 w 1117600"/>
              <a:gd name="connsiteY72" fmla="*/ 55880 h 182880"/>
              <a:gd name="connsiteX73" fmla="*/ 398145 w 1117600"/>
              <a:gd name="connsiteY73" fmla="*/ 27940 h 182880"/>
              <a:gd name="connsiteX74" fmla="*/ 426085 w 1117600"/>
              <a:gd name="connsiteY74" fmla="*/ 0 h 182880"/>
              <a:gd name="connsiteX75" fmla="*/ 293370 w 1117600"/>
              <a:gd name="connsiteY75" fmla="*/ 0 h 182880"/>
              <a:gd name="connsiteX76" fmla="*/ 321310 w 1117600"/>
              <a:gd name="connsiteY76" fmla="*/ 27940 h 182880"/>
              <a:gd name="connsiteX77" fmla="*/ 293370 w 1117600"/>
              <a:gd name="connsiteY77" fmla="*/ 55880 h 182880"/>
              <a:gd name="connsiteX78" fmla="*/ 265430 w 1117600"/>
              <a:gd name="connsiteY78" fmla="*/ 27940 h 182880"/>
              <a:gd name="connsiteX79" fmla="*/ 293370 w 1117600"/>
              <a:gd name="connsiteY79" fmla="*/ 0 h 182880"/>
              <a:gd name="connsiteX80" fmla="*/ 160655 w 1117600"/>
              <a:gd name="connsiteY80" fmla="*/ 0 h 182880"/>
              <a:gd name="connsiteX81" fmla="*/ 188595 w 1117600"/>
              <a:gd name="connsiteY81" fmla="*/ 27940 h 182880"/>
              <a:gd name="connsiteX82" fmla="*/ 160655 w 1117600"/>
              <a:gd name="connsiteY82" fmla="*/ 55880 h 182880"/>
              <a:gd name="connsiteX83" fmla="*/ 132715 w 1117600"/>
              <a:gd name="connsiteY83" fmla="*/ 27940 h 182880"/>
              <a:gd name="connsiteX84" fmla="*/ 160655 w 1117600"/>
              <a:gd name="connsiteY84" fmla="*/ 0 h 182880"/>
              <a:gd name="connsiteX85" fmla="*/ 27940 w 1117600"/>
              <a:gd name="connsiteY85" fmla="*/ 0 h 182880"/>
              <a:gd name="connsiteX86" fmla="*/ 55880 w 1117600"/>
              <a:gd name="connsiteY86" fmla="*/ 27940 h 182880"/>
              <a:gd name="connsiteX87" fmla="*/ 27940 w 1117600"/>
              <a:gd name="connsiteY87" fmla="*/ 55880 h 182880"/>
              <a:gd name="connsiteX88" fmla="*/ 0 w 1117600"/>
              <a:gd name="connsiteY88" fmla="*/ 27940 h 182880"/>
              <a:gd name="connsiteX89" fmla="*/ 27940 w 1117600"/>
              <a:gd name="connsiteY89" fmla="*/ 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117600" h="182880">
                <a:moveTo>
                  <a:pt x="1089660" y="127000"/>
                </a:moveTo>
                <a:cubicBezTo>
                  <a:pt x="1105091" y="127000"/>
                  <a:pt x="1117600" y="139509"/>
                  <a:pt x="1117600" y="154940"/>
                </a:cubicBezTo>
                <a:cubicBezTo>
                  <a:pt x="1117600" y="170371"/>
                  <a:pt x="1105091" y="182880"/>
                  <a:pt x="1089660" y="182880"/>
                </a:cubicBezTo>
                <a:cubicBezTo>
                  <a:pt x="1074229" y="182880"/>
                  <a:pt x="1061720" y="170371"/>
                  <a:pt x="1061720" y="154940"/>
                </a:cubicBezTo>
                <a:cubicBezTo>
                  <a:pt x="1061720" y="139509"/>
                  <a:pt x="1074229" y="127000"/>
                  <a:pt x="1089660" y="127000"/>
                </a:cubicBezTo>
                <a:close/>
                <a:moveTo>
                  <a:pt x="956945" y="127000"/>
                </a:moveTo>
                <a:cubicBezTo>
                  <a:pt x="972376" y="127000"/>
                  <a:pt x="984885" y="139509"/>
                  <a:pt x="984885" y="154940"/>
                </a:cubicBezTo>
                <a:cubicBezTo>
                  <a:pt x="984885" y="170371"/>
                  <a:pt x="972376" y="182880"/>
                  <a:pt x="956945" y="182880"/>
                </a:cubicBezTo>
                <a:cubicBezTo>
                  <a:pt x="941514" y="182880"/>
                  <a:pt x="929005" y="170371"/>
                  <a:pt x="929005" y="154940"/>
                </a:cubicBezTo>
                <a:cubicBezTo>
                  <a:pt x="929005" y="139509"/>
                  <a:pt x="941514" y="127000"/>
                  <a:pt x="956945" y="127000"/>
                </a:cubicBezTo>
                <a:close/>
                <a:moveTo>
                  <a:pt x="824230" y="127000"/>
                </a:moveTo>
                <a:cubicBezTo>
                  <a:pt x="839661" y="127000"/>
                  <a:pt x="852170" y="139509"/>
                  <a:pt x="852170" y="154940"/>
                </a:cubicBezTo>
                <a:cubicBezTo>
                  <a:pt x="852170" y="170371"/>
                  <a:pt x="839661" y="182880"/>
                  <a:pt x="824230" y="182880"/>
                </a:cubicBezTo>
                <a:cubicBezTo>
                  <a:pt x="808799" y="182880"/>
                  <a:pt x="796290" y="170371"/>
                  <a:pt x="796290" y="154940"/>
                </a:cubicBezTo>
                <a:cubicBezTo>
                  <a:pt x="796290" y="139509"/>
                  <a:pt x="808799" y="127000"/>
                  <a:pt x="824230" y="127000"/>
                </a:cubicBezTo>
                <a:close/>
                <a:moveTo>
                  <a:pt x="691515" y="127000"/>
                </a:moveTo>
                <a:cubicBezTo>
                  <a:pt x="706946" y="127000"/>
                  <a:pt x="719455" y="139509"/>
                  <a:pt x="719455" y="154940"/>
                </a:cubicBezTo>
                <a:cubicBezTo>
                  <a:pt x="719455" y="170371"/>
                  <a:pt x="706946" y="182880"/>
                  <a:pt x="691515" y="182880"/>
                </a:cubicBezTo>
                <a:cubicBezTo>
                  <a:pt x="676084" y="182880"/>
                  <a:pt x="663575" y="170371"/>
                  <a:pt x="663575" y="154940"/>
                </a:cubicBezTo>
                <a:cubicBezTo>
                  <a:pt x="663575" y="139509"/>
                  <a:pt x="676084" y="127000"/>
                  <a:pt x="691515" y="127000"/>
                </a:cubicBezTo>
                <a:close/>
                <a:moveTo>
                  <a:pt x="558800" y="127000"/>
                </a:moveTo>
                <a:cubicBezTo>
                  <a:pt x="574231" y="127000"/>
                  <a:pt x="586740" y="139509"/>
                  <a:pt x="586740" y="154940"/>
                </a:cubicBezTo>
                <a:cubicBezTo>
                  <a:pt x="586740" y="170371"/>
                  <a:pt x="574231" y="182880"/>
                  <a:pt x="558800" y="182880"/>
                </a:cubicBezTo>
                <a:cubicBezTo>
                  <a:pt x="543369" y="182880"/>
                  <a:pt x="530860" y="170371"/>
                  <a:pt x="530860" y="154940"/>
                </a:cubicBezTo>
                <a:cubicBezTo>
                  <a:pt x="530860" y="139509"/>
                  <a:pt x="543369" y="127000"/>
                  <a:pt x="558800" y="127000"/>
                </a:cubicBezTo>
                <a:close/>
                <a:moveTo>
                  <a:pt x="426085" y="127000"/>
                </a:moveTo>
                <a:cubicBezTo>
                  <a:pt x="441516" y="127000"/>
                  <a:pt x="454025" y="139509"/>
                  <a:pt x="454025" y="154940"/>
                </a:cubicBezTo>
                <a:cubicBezTo>
                  <a:pt x="454025" y="170371"/>
                  <a:pt x="441516" y="182880"/>
                  <a:pt x="426085" y="182880"/>
                </a:cubicBezTo>
                <a:cubicBezTo>
                  <a:pt x="410654" y="182880"/>
                  <a:pt x="398145" y="170371"/>
                  <a:pt x="398145" y="154940"/>
                </a:cubicBezTo>
                <a:cubicBezTo>
                  <a:pt x="398145" y="139509"/>
                  <a:pt x="410654" y="127000"/>
                  <a:pt x="426085" y="127000"/>
                </a:cubicBezTo>
                <a:close/>
                <a:moveTo>
                  <a:pt x="293370" y="127000"/>
                </a:moveTo>
                <a:cubicBezTo>
                  <a:pt x="308801" y="127000"/>
                  <a:pt x="321310" y="139509"/>
                  <a:pt x="321310" y="154940"/>
                </a:cubicBezTo>
                <a:cubicBezTo>
                  <a:pt x="321310" y="170371"/>
                  <a:pt x="308801" y="182880"/>
                  <a:pt x="293370" y="182880"/>
                </a:cubicBezTo>
                <a:cubicBezTo>
                  <a:pt x="277939" y="182880"/>
                  <a:pt x="265430" y="170371"/>
                  <a:pt x="265430" y="154940"/>
                </a:cubicBezTo>
                <a:cubicBezTo>
                  <a:pt x="265430" y="139509"/>
                  <a:pt x="277939" y="127000"/>
                  <a:pt x="293370" y="127000"/>
                </a:cubicBezTo>
                <a:close/>
                <a:moveTo>
                  <a:pt x="160655" y="127000"/>
                </a:moveTo>
                <a:cubicBezTo>
                  <a:pt x="176086" y="127000"/>
                  <a:pt x="188595" y="139509"/>
                  <a:pt x="188595" y="154940"/>
                </a:cubicBezTo>
                <a:cubicBezTo>
                  <a:pt x="188595" y="170371"/>
                  <a:pt x="176086" y="182880"/>
                  <a:pt x="160655" y="182880"/>
                </a:cubicBezTo>
                <a:cubicBezTo>
                  <a:pt x="145224" y="182880"/>
                  <a:pt x="132715" y="170371"/>
                  <a:pt x="132715" y="154940"/>
                </a:cubicBezTo>
                <a:cubicBezTo>
                  <a:pt x="132715" y="139509"/>
                  <a:pt x="145224" y="127000"/>
                  <a:pt x="160655" y="127000"/>
                </a:cubicBezTo>
                <a:close/>
                <a:moveTo>
                  <a:pt x="27940" y="127000"/>
                </a:moveTo>
                <a:cubicBezTo>
                  <a:pt x="43371" y="127000"/>
                  <a:pt x="55880" y="139509"/>
                  <a:pt x="55880" y="154940"/>
                </a:cubicBezTo>
                <a:cubicBezTo>
                  <a:pt x="55880" y="170371"/>
                  <a:pt x="43371" y="182880"/>
                  <a:pt x="27940" y="182880"/>
                </a:cubicBezTo>
                <a:cubicBezTo>
                  <a:pt x="12509" y="182880"/>
                  <a:pt x="0" y="170371"/>
                  <a:pt x="0" y="154940"/>
                </a:cubicBezTo>
                <a:cubicBezTo>
                  <a:pt x="0" y="139509"/>
                  <a:pt x="12509" y="127000"/>
                  <a:pt x="27940" y="127000"/>
                </a:cubicBezTo>
                <a:close/>
                <a:moveTo>
                  <a:pt x="1089660" y="0"/>
                </a:moveTo>
                <a:cubicBezTo>
                  <a:pt x="1105091" y="0"/>
                  <a:pt x="1117600" y="12509"/>
                  <a:pt x="1117600" y="27940"/>
                </a:cubicBezTo>
                <a:cubicBezTo>
                  <a:pt x="1117600" y="43371"/>
                  <a:pt x="1105091" y="55880"/>
                  <a:pt x="1089660" y="55880"/>
                </a:cubicBezTo>
                <a:cubicBezTo>
                  <a:pt x="1074229" y="55880"/>
                  <a:pt x="1061720" y="43371"/>
                  <a:pt x="1061720" y="27940"/>
                </a:cubicBezTo>
                <a:cubicBezTo>
                  <a:pt x="1061720" y="12509"/>
                  <a:pt x="1074229" y="0"/>
                  <a:pt x="1089660" y="0"/>
                </a:cubicBezTo>
                <a:close/>
                <a:moveTo>
                  <a:pt x="956945" y="0"/>
                </a:moveTo>
                <a:cubicBezTo>
                  <a:pt x="972376" y="0"/>
                  <a:pt x="984885" y="12509"/>
                  <a:pt x="984885" y="27940"/>
                </a:cubicBezTo>
                <a:cubicBezTo>
                  <a:pt x="984885" y="43371"/>
                  <a:pt x="972376" y="55880"/>
                  <a:pt x="956945" y="55880"/>
                </a:cubicBezTo>
                <a:cubicBezTo>
                  <a:pt x="941514" y="55880"/>
                  <a:pt x="929005" y="43371"/>
                  <a:pt x="929005" y="27940"/>
                </a:cubicBezTo>
                <a:cubicBezTo>
                  <a:pt x="929005" y="12509"/>
                  <a:pt x="941514" y="0"/>
                  <a:pt x="956945" y="0"/>
                </a:cubicBezTo>
                <a:close/>
                <a:moveTo>
                  <a:pt x="824230" y="0"/>
                </a:moveTo>
                <a:cubicBezTo>
                  <a:pt x="839661" y="0"/>
                  <a:pt x="852170" y="12509"/>
                  <a:pt x="852170" y="27940"/>
                </a:cubicBezTo>
                <a:cubicBezTo>
                  <a:pt x="852170" y="43371"/>
                  <a:pt x="839661" y="55880"/>
                  <a:pt x="824230" y="55880"/>
                </a:cubicBezTo>
                <a:cubicBezTo>
                  <a:pt x="808799" y="55880"/>
                  <a:pt x="796290" y="43371"/>
                  <a:pt x="796290" y="27940"/>
                </a:cubicBezTo>
                <a:cubicBezTo>
                  <a:pt x="796290" y="12509"/>
                  <a:pt x="808799" y="0"/>
                  <a:pt x="824230" y="0"/>
                </a:cubicBezTo>
                <a:close/>
                <a:moveTo>
                  <a:pt x="691515" y="0"/>
                </a:moveTo>
                <a:cubicBezTo>
                  <a:pt x="706946" y="0"/>
                  <a:pt x="719455" y="12509"/>
                  <a:pt x="719455" y="27940"/>
                </a:cubicBezTo>
                <a:cubicBezTo>
                  <a:pt x="719455" y="43371"/>
                  <a:pt x="706946" y="55880"/>
                  <a:pt x="691515" y="55880"/>
                </a:cubicBezTo>
                <a:cubicBezTo>
                  <a:pt x="676084" y="55880"/>
                  <a:pt x="663575" y="43371"/>
                  <a:pt x="663575" y="27940"/>
                </a:cubicBezTo>
                <a:cubicBezTo>
                  <a:pt x="663575" y="12509"/>
                  <a:pt x="676084" y="0"/>
                  <a:pt x="691515" y="0"/>
                </a:cubicBezTo>
                <a:close/>
                <a:moveTo>
                  <a:pt x="558800" y="0"/>
                </a:moveTo>
                <a:cubicBezTo>
                  <a:pt x="574231" y="0"/>
                  <a:pt x="586740" y="12509"/>
                  <a:pt x="586740" y="27940"/>
                </a:cubicBezTo>
                <a:cubicBezTo>
                  <a:pt x="586740" y="43371"/>
                  <a:pt x="574231" y="55880"/>
                  <a:pt x="558800" y="55880"/>
                </a:cubicBezTo>
                <a:cubicBezTo>
                  <a:pt x="543369" y="55880"/>
                  <a:pt x="530860" y="43371"/>
                  <a:pt x="530860" y="27940"/>
                </a:cubicBezTo>
                <a:cubicBezTo>
                  <a:pt x="530860" y="12509"/>
                  <a:pt x="543369" y="0"/>
                  <a:pt x="558800" y="0"/>
                </a:cubicBezTo>
                <a:close/>
                <a:moveTo>
                  <a:pt x="426085" y="0"/>
                </a:moveTo>
                <a:cubicBezTo>
                  <a:pt x="441516" y="0"/>
                  <a:pt x="454025" y="12509"/>
                  <a:pt x="454025" y="27940"/>
                </a:cubicBezTo>
                <a:cubicBezTo>
                  <a:pt x="454025" y="43371"/>
                  <a:pt x="441516" y="55880"/>
                  <a:pt x="426085" y="55880"/>
                </a:cubicBezTo>
                <a:cubicBezTo>
                  <a:pt x="410654" y="55880"/>
                  <a:pt x="398145" y="43371"/>
                  <a:pt x="398145" y="27940"/>
                </a:cubicBezTo>
                <a:cubicBezTo>
                  <a:pt x="398145" y="12509"/>
                  <a:pt x="410654" y="0"/>
                  <a:pt x="426085" y="0"/>
                </a:cubicBezTo>
                <a:close/>
                <a:moveTo>
                  <a:pt x="293370" y="0"/>
                </a:moveTo>
                <a:cubicBezTo>
                  <a:pt x="308801" y="0"/>
                  <a:pt x="321310" y="12509"/>
                  <a:pt x="321310" y="27940"/>
                </a:cubicBezTo>
                <a:cubicBezTo>
                  <a:pt x="321310" y="43371"/>
                  <a:pt x="308801" y="55880"/>
                  <a:pt x="293370" y="55880"/>
                </a:cubicBezTo>
                <a:cubicBezTo>
                  <a:pt x="277939" y="55880"/>
                  <a:pt x="265430" y="43371"/>
                  <a:pt x="265430" y="27940"/>
                </a:cubicBezTo>
                <a:cubicBezTo>
                  <a:pt x="265430" y="12509"/>
                  <a:pt x="277939" y="0"/>
                  <a:pt x="293370" y="0"/>
                </a:cubicBezTo>
                <a:close/>
                <a:moveTo>
                  <a:pt x="160655" y="0"/>
                </a:moveTo>
                <a:cubicBezTo>
                  <a:pt x="176086" y="0"/>
                  <a:pt x="188595" y="12509"/>
                  <a:pt x="188595" y="27940"/>
                </a:cubicBezTo>
                <a:cubicBezTo>
                  <a:pt x="188595" y="43371"/>
                  <a:pt x="176086" y="55880"/>
                  <a:pt x="160655" y="55880"/>
                </a:cubicBezTo>
                <a:cubicBezTo>
                  <a:pt x="145224" y="55880"/>
                  <a:pt x="132715" y="43371"/>
                  <a:pt x="132715" y="27940"/>
                </a:cubicBezTo>
                <a:cubicBezTo>
                  <a:pt x="132715" y="12509"/>
                  <a:pt x="145224" y="0"/>
                  <a:pt x="160655" y="0"/>
                </a:cubicBezTo>
                <a:close/>
                <a:moveTo>
                  <a:pt x="27940" y="0"/>
                </a:moveTo>
                <a:cubicBezTo>
                  <a:pt x="43371" y="0"/>
                  <a:pt x="55880" y="12509"/>
                  <a:pt x="55880" y="27940"/>
                </a:cubicBezTo>
                <a:cubicBezTo>
                  <a:pt x="55880" y="43371"/>
                  <a:pt x="43371" y="55880"/>
                  <a:pt x="27940" y="55880"/>
                </a:cubicBezTo>
                <a:cubicBezTo>
                  <a:pt x="12509" y="55880"/>
                  <a:pt x="0" y="43371"/>
                  <a:pt x="0" y="27940"/>
                </a:cubicBezTo>
                <a:cubicBezTo>
                  <a:pt x="0" y="12509"/>
                  <a:pt x="12509" y="0"/>
                  <a:pt x="2794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  <a:alpha val="30000"/>
                </a:schemeClr>
              </a:gs>
              <a:gs pos="100000">
                <a:schemeClr val="accent1">
                  <a:lumMod val="20000"/>
                  <a:lumOff val="80000"/>
                  <a:alpha val="20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cs typeface="MiSans Bold" panose="00000800000000000000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0"/>
            </p:custDataLst>
          </p:nvPr>
        </p:nvSpPr>
        <p:spPr>
          <a:xfrm>
            <a:off x="610076" y="2393950"/>
            <a:ext cx="4522470" cy="868680"/>
          </a:xfrm>
        </p:spPr>
        <p:txBody>
          <a:bodyPr wrap="square" lIns="90000" tIns="46800" rIns="90000" bIns="46800" anchor="ctr" anchorCtr="0">
            <a:normAutofit/>
          </a:bodyPr>
          <a:lstStyle>
            <a:lvl1pPr algn="l">
              <a:lnSpc>
                <a:spcPct val="100000"/>
              </a:lnSpc>
              <a:defRPr sz="45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编辑母版标题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1"/>
            </p:custDataLst>
          </p:nvPr>
        </p:nvSpPr>
        <p:spPr>
          <a:xfrm>
            <a:off x="521970" y="6401991"/>
            <a:ext cx="2057400" cy="273844"/>
          </a:xfrm>
        </p:spPr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2"/>
            </p:custDataLst>
          </p:nvPr>
        </p:nvSpPr>
        <p:spPr>
          <a:xfrm>
            <a:off x="3028950" y="6401991"/>
            <a:ext cx="3086100" cy="273844"/>
          </a:xfr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3"/>
            </p:custDataLst>
          </p:nvPr>
        </p:nvSpPr>
        <p:spPr>
          <a:xfrm>
            <a:off x="6457950" y="6401991"/>
            <a:ext cx="2057400" cy="273844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8" name="年号占位符 8"/>
          <p:cNvSpPr>
            <a:spLocks noGrp="1"/>
          </p:cNvSpPr>
          <p:nvPr>
            <p:ph type="body" sz="quarter" idx="15" hasCustomPrompt="1"/>
            <p:custDataLst>
              <p:tags r:id="rId24"/>
            </p:custDataLst>
          </p:nvPr>
        </p:nvSpPr>
        <p:spPr>
          <a:xfrm>
            <a:off x="610200" y="1561485"/>
            <a:ext cx="3048300" cy="575100"/>
          </a:xfrm>
          <a:noFill/>
        </p:spPr>
        <p:txBody>
          <a:bodyPr wrap="square" lIns="90000" tIns="46800" rIns="90000" bIns="4680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3300" b="1">
                <a:ln w="3175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年号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25"/>
            </p:custDataLst>
          </p:nvPr>
        </p:nvSpPr>
        <p:spPr>
          <a:xfrm>
            <a:off x="610200" y="3708325"/>
            <a:ext cx="2147288" cy="469800"/>
          </a:xfrm>
          <a:prstGeom prst="roundRect">
            <a:avLst/>
          </a:prstGeom>
          <a:gradFill>
            <a:gsLst>
              <a:gs pos="0">
                <a:schemeClr val="accent4">
                  <a:lumMod val="40000"/>
                  <a:lumOff val="60000"/>
                  <a:alpha val="100000"/>
                </a:schemeClr>
              </a:gs>
              <a:gs pos="71000">
                <a:schemeClr val="accent4">
                  <a:lumMod val="60000"/>
                  <a:lumOff val="40000"/>
                </a:schemeClr>
              </a:gs>
            </a:gsLst>
            <a:lin ang="0" scaled="0"/>
          </a:gra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350" b="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21970" y="1910952"/>
            <a:ext cx="8100000" cy="3655219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521970" y="6401991"/>
            <a:ext cx="2057400" cy="273844"/>
          </a:xfrm>
        </p:spPr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28950" y="6401991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565487" y="6401991"/>
            <a:ext cx="2057400" cy="273844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21970" y="450000"/>
            <a:ext cx="8100000" cy="540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0" y="5230495"/>
            <a:ext cx="1729740" cy="1627505"/>
          </a:xfrm>
          <a:custGeom>
            <a:avLst/>
            <a:gdLst>
              <a:gd name="connsiteX0" fmla="*/ 0 w 2306261"/>
              <a:gd name="connsiteY0" fmla="*/ 0 h 1627453"/>
              <a:gd name="connsiteX1" fmla="*/ 2306261 w 2306261"/>
              <a:gd name="connsiteY1" fmla="*/ 0 h 1627453"/>
              <a:gd name="connsiteX2" fmla="*/ 2306261 w 2306261"/>
              <a:gd name="connsiteY2" fmla="*/ 1627453 h 1627453"/>
              <a:gd name="connsiteX3" fmla="*/ 0 w 2306261"/>
              <a:gd name="connsiteY3" fmla="*/ 1627453 h 162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6261" h="1627453">
                <a:moveTo>
                  <a:pt x="0" y="0"/>
                </a:moveTo>
                <a:lnTo>
                  <a:pt x="2306261" y="0"/>
                </a:lnTo>
                <a:lnTo>
                  <a:pt x="2306261" y="1627453"/>
                </a:lnTo>
                <a:lnTo>
                  <a:pt x="0" y="1627453"/>
                </a:lnTo>
                <a:close/>
              </a:path>
            </a:pathLst>
          </a:custGeom>
        </p:spPr>
      </p:pic>
      <p:sp>
        <p:nvSpPr>
          <p:cNvPr id="3" name="矩形 2"/>
          <p:cNvSpPr/>
          <p:nvPr userDrawn="1">
            <p:custDataLst>
              <p:tags r:id="rId4"/>
            </p:custDataLst>
          </p:nvPr>
        </p:nvSpPr>
        <p:spPr>
          <a:xfrm rot="10800000"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accent5">
                  <a:alpha val="2000"/>
                </a:schemeClr>
              </a:gs>
              <a:gs pos="100000">
                <a:schemeClr val="accent4">
                  <a:alpha val="1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0" name="图片 9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>
            <a:alphaModFix amt="5000"/>
          </a:blip>
          <a:srcRect/>
          <a:stretch>
            <a:fillRect/>
          </a:stretch>
        </p:blipFill>
        <p:spPr>
          <a:xfrm>
            <a:off x="4245825" y="0"/>
            <a:ext cx="4898175" cy="6858000"/>
          </a:xfrm>
          <a:custGeom>
            <a:avLst/>
            <a:gdLst>
              <a:gd name="connsiteX0" fmla="*/ 0 w 6530900"/>
              <a:gd name="connsiteY0" fmla="*/ 0 h 6858000"/>
              <a:gd name="connsiteX1" fmla="*/ 6530900 w 6530900"/>
              <a:gd name="connsiteY1" fmla="*/ 0 h 6858000"/>
              <a:gd name="connsiteX2" fmla="*/ 6530900 w 6530900"/>
              <a:gd name="connsiteY2" fmla="*/ 6858000 h 6858000"/>
              <a:gd name="connsiteX3" fmla="*/ 0 w 65309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30900" h="6858000">
                <a:moveTo>
                  <a:pt x="0" y="0"/>
                </a:moveTo>
                <a:lnTo>
                  <a:pt x="6530900" y="0"/>
                </a:lnTo>
                <a:lnTo>
                  <a:pt x="65309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654368" y="2703671"/>
            <a:ext cx="2011680" cy="863918"/>
          </a:xfrm>
        </p:spPr>
        <p:txBody>
          <a:bodyPr wrap="square" lIns="90000" tIns="46800" rIns="90000" bIns="46800" anchor="ctr" anchorCtr="0">
            <a:normAutofit/>
          </a:bodyPr>
          <a:lstStyle>
            <a:lvl1pPr algn="ctr">
              <a:defRPr sz="45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521970" y="6401991"/>
            <a:ext cx="2057400" cy="273844"/>
          </a:xfrm>
        </p:spPr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28950" y="6401991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565487" y="6401991"/>
            <a:ext cx="2057400" cy="273844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pic>
        <p:nvPicPr>
          <p:cNvPr id="32" name="图片 31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/>
          <a:srcRect b="38505"/>
          <a:stretch>
            <a:fillRect/>
          </a:stretch>
        </p:blipFill>
        <p:spPr>
          <a:xfrm>
            <a:off x="0" y="6015990"/>
            <a:ext cx="1037749" cy="842010"/>
          </a:xfrm>
          <a:custGeom>
            <a:avLst/>
            <a:gdLst>
              <a:gd name="connsiteX0" fmla="*/ 0 w 1383912"/>
              <a:gd name="connsiteY0" fmla="*/ 0 h 1098478"/>
              <a:gd name="connsiteX1" fmla="*/ 1383912 w 1383912"/>
              <a:gd name="connsiteY1" fmla="*/ 0 h 1098478"/>
              <a:gd name="connsiteX2" fmla="*/ 1383912 w 1383912"/>
              <a:gd name="connsiteY2" fmla="*/ 1098478 h 1098478"/>
              <a:gd name="connsiteX3" fmla="*/ 0 w 1383912"/>
              <a:gd name="connsiteY3" fmla="*/ 1098478 h 109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3912" h="1098478">
                <a:moveTo>
                  <a:pt x="0" y="0"/>
                </a:moveTo>
                <a:lnTo>
                  <a:pt x="1383912" y="0"/>
                </a:lnTo>
                <a:lnTo>
                  <a:pt x="1383912" y="1098478"/>
                </a:lnTo>
                <a:lnTo>
                  <a:pt x="0" y="1098478"/>
                </a:lnTo>
                <a:close/>
              </a:path>
            </a:pathLst>
          </a:cu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 rotWithShape="1">
          <a:blip r:embed="rId14"/>
          <a:srcRect l="16699" t="11300" r="55865" b="64724"/>
          <a:stretch>
            <a:fillRect/>
          </a:stretch>
        </p:blipFill>
        <p:spPr>
          <a:xfrm>
            <a:off x="8043863" y="0"/>
            <a:ext cx="1100138" cy="1695450"/>
          </a:xfrm>
          <a:custGeom>
            <a:avLst/>
            <a:gdLst>
              <a:gd name="connsiteX0" fmla="*/ 0 w 5255480"/>
              <a:gd name="connsiteY0" fmla="*/ 0 h 6272837"/>
              <a:gd name="connsiteX1" fmla="*/ 5255480 w 5255480"/>
              <a:gd name="connsiteY1" fmla="*/ 0 h 6272837"/>
              <a:gd name="connsiteX2" fmla="*/ 5255480 w 5255480"/>
              <a:gd name="connsiteY2" fmla="*/ 6272837 h 6272837"/>
              <a:gd name="connsiteX3" fmla="*/ 0 w 5255480"/>
              <a:gd name="connsiteY3" fmla="*/ 6272837 h 627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5480" h="6272837">
                <a:moveTo>
                  <a:pt x="0" y="0"/>
                </a:moveTo>
                <a:lnTo>
                  <a:pt x="5255480" y="0"/>
                </a:lnTo>
                <a:lnTo>
                  <a:pt x="5255480" y="6272837"/>
                </a:lnTo>
                <a:lnTo>
                  <a:pt x="0" y="6272837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 rot="10800000"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5">
                  <a:alpha val="2000"/>
                </a:schemeClr>
              </a:gs>
              <a:gs pos="76000">
                <a:schemeClr val="accent4">
                  <a:alpha val="1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35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918900" y="3357900"/>
            <a:ext cx="3917700" cy="1765800"/>
          </a:xfrm>
        </p:spPr>
        <p:txBody>
          <a:bodyPr wrap="square" lIns="90000" tIns="46800" rIns="90000" bIns="46800" anchor="t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918900" y="1852200"/>
            <a:ext cx="3917700" cy="918000"/>
          </a:xfrm>
        </p:spPr>
        <p:txBody>
          <a:bodyPr wrap="none" lIns="90000" tIns="46800" rIns="90000" bIns="46800" anchor="b">
            <a:normAutofit/>
          </a:bodyPr>
          <a:lstStyle>
            <a:lvl1pPr marL="0" indent="0" algn="l">
              <a:buNone/>
              <a:defRPr sz="405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521970" y="6401991"/>
            <a:ext cx="2057400" cy="273844"/>
          </a:xfrm>
        </p:spPr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28950" y="6401991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565487" y="6401991"/>
            <a:ext cx="2057400" cy="273844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4193858" y="0"/>
            <a:ext cx="4950143" cy="6858000"/>
          </a:xfrm>
          <a:custGeom>
            <a:avLst/>
            <a:gdLst>
              <a:gd name="connsiteX0" fmla="*/ 0 w 6718374"/>
              <a:gd name="connsiteY0" fmla="*/ 0 h 6858000"/>
              <a:gd name="connsiteX1" fmla="*/ 6718374 w 6718374"/>
              <a:gd name="connsiteY1" fmla="*/ 0 h 6858000"/>
              <a:gd name="connsiteX2" fmla="*/ 6718374 w 6718374"/>
              <a:gd name="connsiteY2" fmla="*/ 6858000 h 6858000"/>
              <a:gd name="connsiteX3" fmla="*/ 0 w 671837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8374" h="6858000">
                <a:moveTo>
                  <a:pt x="0" y="0"/>
                </a:moveTo>
                <a:lnTo>
                  <a:pt x="6718374" y="0"/>
                </a:lnTo>
                <a:lnTo>
                  <a:pt x="671837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29" name="图形 28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11529" y="2642314"/>
            <a:ext cx="225266" cy="240506"/>
          </a:xfrm>
          <a:prstGeom prst="rect">
            <a:avLst/>
          </a:prstGeom>
        </p:spPr>
      </p:pic>
      <p:pic>
        <p:nvPicPr>
          <p:cNvPr id="30" name="图形 29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815137" y="4259024"/>
            <a:ext cx="317659" cy="27098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/>
          <a:srcRect l="8182" b="6662"/>
          <a:stretch>
            <a:fillRect/>
          </a:stretch>
        </p:blipFill>
        <p:spPr>
          <a:xfrm>
            <a:off x="0" y="5230495"/>
            <a:ext cx="1729740" cy="1627505"/>
          </a:xfrm>
          <a:custGeom>
            <a:avLst/>
            <a:gdLst>
              <a:gd name="connsiteX0" fmla="*/ 0 w 2306261"/>
              <a:gd name="connsiteY0" fmla="*/ 0 h 1627453"/>
              <a:gd name="connsiteX1" fmla="*/ 2306261 w 2306261"/>
              <a:gd name="connsiteY1" fmla="*/ 0 h 1627453"/>
              <a:gd name="connsiteX2" fmla="*/ 2306261 w 2306261"/>
              <a:gd name="connsiteY2" fmla="*/ 1627453 h 1627453"/>
              <a:gd name="connsiteX3" fmla="*/ 0 w 2306261"/>
              <a:gd name="connsiteY3" fmla="*/ 1627453 h 162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6261" h="1627453">
                <a:moveTo>
                  <a:pt x="0" y="0"/>
                </a:moveTo>
                <a:lnTo>
                  <a:pt x="2306261" y="0"/>
                </a:lnTo>
                <a:lnTo>
                  <a:pt x="2306261" y="1627453"/>
                </a:lnTo>
                <a:lnTo>
                  <a:pt x="0" y="1627453"/>
                </a:ln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>
          <a:blip r:embed="rId19"/>
          <a:srcRect b="38505"/>
          <a:stretch>
            <a:fillRect/>
          </a:stretch>
        </p:blipFill>
        <p:spPr>
          <a:xfrm>
            <a:off x="0" y="6015990"/>
            <a:ext cx="1037749" cy="842010"/>
          </a:xfrm>
          <a:custGeom>
            <a:avLst/>
            <a:gdLst>
              <a:gd name="connsiteX0" fmla="*/ 0 w 1383912"/>
              <a:gd name="connsiteY0" fmla="*/ 0 h 1098478"/>
              <a:gd name="connsiteX1" fmla="*/ 1383912 w 1383912"/>
              <a:gd name="connsiteY1" fmla="*/ 0 h 1098478"/>
              <a:gd name="connsiteX2" fmla="*/ 1383912 w 1383912"/>
              <a:gd name="connsiteY2" fmla="*/ 1098478 h 1098478"/>
              <a:gd name="connsiteX3" fmla="*/ 0 w 1383912"/>
              <a:gd name="connsiteY3" fmla="*/ 1098478 h 109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3912" h="1098478">
                <a:moveTo>
                  <a:pt x="0" y="0"/>
                </a:moveTo>
                <a:lnTo>
                  <a:pt x="1383912" y="0"/>
                </a:lnTo>
                <a:lnTo>
                  <a:pt x="1383912" y="1098478"/>
                </a:lnTo>
                <a:lnTo>
                  <a:pt x="0" y="1098478"/>
                </a:lnTo>
                <a:close/>
              </a:path>
            </a:pathLst>
          </a:custGeom>
        </p:spPr>
      </p:pic>
      <p:cxnSp>
        <p:nvCxnSpPr>
          <p:cNvPr id="3" name="直接连接符 2"/>
          <p:cNvCxnSpPr/>
          <p:nvPr>
            <p:custDataLst>
              <p:tags r:id="rId20"/>
            </p:custDataLst>
          </p:nvPr>
        </p:nvCxnSpPr>
        <p:spPr>
          <a:xfrm>
            <a:off x="1037749" y="2993390"/>
            <a:ext cx="582930" cy="0"/>
          </a:xfrm>
          <a:prstGeom prst="line">
            <a:avLst/>
          </a:prstGeom>
          <a:ln w="25400" cap="rnd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21970" y="1911231"/>
            <a:ext cx="3992880" cy="3656888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29150" y="1911231"/>
            <a:ext cx="3992880" cy="3656888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521970" y="6401991"/>
            <a:ext cx="2057400" cy="273844"/>
          </a:xfrm>
        </p:spPr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28950" y="6401991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565487" y="6401991"/>
            <a:ext cx="2057400" cy="273844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21970" y="450000"/>
            <a:ext cx="8100000" cy="540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521970" y="1911033"/>
            <a:ext cx="3992880" cy="308477"/>
          </a:xfrm>
        </p:spPr>
        <p:txBody>
          <a:bodyPr wrap="square" anchor="b"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21970" y="2341044"/>
            <a:ext cx="3992880" cy="3225207"/>
          </a:xfrm>
        </p:spPr>
        <p:txBody>
          <a:bodyPr wrap="square">
            <a:normAutofit/>
          </a:bodyPr>
          <a:lstStyle>
            <a:lvl1pPr>
              <a:defRPr sz="165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29150" y="1911033"/>
            <a:ext cx="3992880" cy="308477"/>
          </a:xfrm>
        </p:spPr>
        <p:txBody>
          <a:bodyPr wrap="square" anchor="b"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29150" y="2341044"/>
            <a:ext cx="3992880" cy="3225207"/>
          </a:xfrm>
        </p:spPr>
        <p:txBody>
          <a:bodyPr wrap="square">
            <a:normAutofit/>
          </a:bodyPr>
          <a:lstStyle>
            <a:lvl1pPr>
              <a:defRPr sz="165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521970" y="6401991"/>
            <a:ext cx="2057400" cy="273844"/>
          </a:xfrm>
        </p:spPr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28950" y="6401991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565487" y="6401991"/>
            <a:ext cx="2057400" cy="273844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21970" y="450000"/>
            <a:ext cx="8100000" cy="540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521970" y="6401991"/>
            <a:ext cx="2057400" cy="273844"/>
          </a:xfrm>
        </p:spPr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28950" y="6401991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565487" y="6401991"/>
            <a:ext cx="2057400" cy="273844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21970" y="450000"/>
            <a:ext cx="8100000" cy="540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521970" y="6401991"/>
            <a:ext cx="2057400" cy="273844"/>
          </a:xfrm>
        </p:spPr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28950" y="6401991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565487" y="6401991"/>
            <a:ext cx="2057400" cy="273844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21970" y="1087279"/>
            <a:ext cx="8101489" cy="4363403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521970" y="6401991"/>
            <a:ext cx="2057400" cy="273844"/>
          </a:xfrm>
        </p:spPr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28950" y="6401991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565487" y="6401991"/>
            <a:ext cx="2057400" cy="273844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521970" y="1352444"/>
            <a:ext cx="8099316" cy="304165"/>
          </a:xfrm>
        </p:spPr>
        <p:txBody>
          <a:bodyPr wrap="square" anchor="t">
            <a:norm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521970" y="6401991"/>
            <a:ext cx="2057400" cy="273844"/>
          </a:xfrm>
        </p:spPr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28950" y="6401991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565487" y="6401991"/>
            <a:ext cx="2057400" cy="273844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21970" y="450000"/>
            <a:ext cx="8100000" cy="540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 rot="10800000"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5">
                  <a:alpha val="2000"/>
                </a:schemeClr>
              </a:gs>
              <a:gs pos="76000">
                <a:schemeClr val="accent4">
                  <a:alpha val="1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35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521970" y="6401991"/>
            <a:ext cx="2057400" cy="273844"/>
          </a:xfrm>
        </p:spPr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28950" y="6401991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6401991"/>
            <a:ext cx="2057400" cy="273844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rcRect l="2939" r="3524" b="30873"/>
          <a:stretch>
            <a:fillRect/>
          </a:stretch>
        </p:blipFill>
        <p:spPr>
          <a:xfrm>
            <a:off x="0" y="4746620"/>
            <a:ext cx="9144000" cy="2111380"/>
          </a:xfrm>
          <a:custGeom>
            <a:avLst/>
            <a:gdLst>
              <a:gd name="connsiteX0" fmla="*/ 0 w 12192000"/>
              <a:gd name="connsiteY0" fmla="*/ 0 h 2111380"/>
              <a:gd name="connsiteX1" fmla="*/ 12192000 w 12192000"/>
              <a:gd name="connsiteY1" fmla="*/ 0 h 2111380"/>
              <a:gd name="connsiteX2" fmla="*/ 12192000 w 12192000"/>
              <a:gd name="connsiteY2" fmla="*/ 2111380 h 2111380"/>
              <a:gd name="connsiteX3" fmla="*/ 0 w 12192000"/>
              <a:gd name="connsiteY3" fmla="*/ 2111380 h 211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111380">
                <a:moveTo>
                  <a:pt x="0" y="0"/>
                </a:moveTo>
                <a:lnTo>
                  <a:pt x="12192000" y="0"/>
                </a:lnTo>
                <a:lnTo>
                  <a:pt x="12192000" y="2111380"/>
                </a:lnTo>
                <a:lnTo>
                  <a:pt x="0" y="2111380"/>
                </a:lnTo>
                <a:close/>
              </a:path>
            </a:pathLst>
          </a:custGeom>
        </p:spPr>
      </p:pic>
      <p:pic>
        <p:nvPicPr>
          <p:cNvPr id="20" name="图形 1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21594" y="5757454"/>
            <a:ext cx="6500813" cy="110054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/>
          <a:srcRect l="14449" b="53206"/>
          <a:stretch>
            <a:fillRect/>
          </a:stretch>
        </p:blipFill>
        <p:spPr>
          <a:xfrm>
            <a:off x="1" y="5017924"/>
            <a:ext cx="4572803" cy="1840076"/>
          </a:xfrm>
          <a:custGeom>
            <a:avLst/>
            <a:gdLst>
              <a:gd name="connsiteX0" fmla="*/ 0 w 6097071"/>
              <a:gd name="connsiteY0" fmla="*/ 0 h 1840076"/>
              <a:gd name="connsiteX1" fmla="*/ 6097071 w 6097071"/>
              <a:gd name="connsiteY1" fmla="*/ 0 h 1840076"/>
              <a:gd name="connsiteX2" fmla="*/ 6097071 w 6097071"/>
              <a:gd name="connsiteY2" fmla="*/ 1840076 h 1840076"/>
              <a:gd name="connsiteX3" fmla="*/ 0 w 6097071"/>
              <a:gd name="connsiteY3" fmla="*/ 1840076 h 184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7071" h="1840076">
                <a:moveTo>
                  <a:pt x="0" y="0"/>
                </a:moveTo>
                <a:lnTo>
                  <a:pt x="6097071" y="0"/>
                </a:lnTo>
                <a:lnTo>
                  <a:pt x="6097071" y="1840076"/>
                </a:lnTo>
                <a:lnTo>
                  <a:pt x="0" y="1840076"/>
                </a:lnTo>
                <a:close/>
              </a:path>
            </a:pathLst>
          </a:custGeom>
        </p:spPr>
      </p:pic>
      <p:pic>
        <p:nvPicPr>
          <p:cNvPr id="22" name="图片 21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/>
          <a:srcRect t="11300" r="1705"/>
          <a:stretch>
            <a:fillRect/>
          </a:stretch>
        </p:blipFill>
        <p:spPr>
          <a:xfrm>
            <a:off x="5202390" y="0"/>
            <a:ext cx="3941610" cy="6272837"/>
          </a:xfrm>
          <a:custGeom>
            <a:avLst/>
            <a:gdLst>
              <a:gd name="connsiteX0" fmla="*/ 0 w 5255480"/>
              <a:gd name="connsiteY0" fmla="*/ 0 h 6272837"/>
              <a:gd name="connsiteX1" fmla="*/ 5255480 w 5255480"/>
              <a:gd name="connsiteY1" fmla="*/ 0 h 6272837"/>
              <a:gd name="connsiteX2" fmla="*/ 5255480 w 5255480"/>
              <a:gd name="connsiteY2" fmla="*/ 6272837 h 6272837"/>
              <a:gd name="connsiteX3" fmla="*/ 0 w 5255480"/>
              <a:gd name="connsiteY3" fmla="*/ 6272837 h 627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5480" h="6272837">
                <a:moveTo>
                  <a:pt x="0" y="0"/>
                </a:moveTo>
                <a:lnTo>
                  <a:pt x="5255480" y="0"/>
                </a:lnTo>
                <a:lnTo>
                  <a:pt x="5255480" y="6272837"/>
                </a:lnTo>
                <a:lnTo>
                  <a:pt x="0" y="6272837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6"/>
          <a:srcRect r="13364" b="39524"/>
          <a:stretch>
            <a:fillRect/>
          </a:stretch>
        </p:blipFill>
        <p:spPr>
          <a:xfrm>
            <a:off x="6058127" y="5206263"/>
            <a:ext cx="3085874" cy="1651737"/>
          </a:xfrm>
          <a:custGeom>
            <a:avLst/>
            <a:gdLst>
              <a:gd name="connsiteX0" fmla="*/ 0 w 4114498"/>
              <a:gd name="connsiteY0" fmla="*/ 0 h 1651737"/>
              <a:gd name="connsiteX1" fmla="*/ 4114498 w 4114498"/>
              <a:gd name="connsiteY1" fmla="*/ 0 h 1651737"/>
              <a:gd name="connsiteX2" fmla="*/ 4114498 w 4114498"/>
              <a:gd name="connsiteY2" fmla="*/ 1651737 h 1651737"/>
              <a:gd name="connsiteX3" fmla="*/ 0 w 4114498"/>
              <a:gd name="connsiteY3" fmla="*/ 1651737 h 165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498" h="1651737">
                <a:moveTo>
                  <a:pt x="0" y="0"/>
                </a:moveTo>
                <a:lnTo>
                  <a:pt x="4114498" y="0"/>
                </a:lnTo>
                <a:lnTo>
                  <a:pt x="4114498" y="1651737"/>
                </a:lnTo>
                <a:lnTo>
                  <a:pt x="0" y="1651737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rcRect b="38505"/>
          <a:stretch>
            <a:fillRect/>
          </a:stretch>
        </p:blipFill>
        <p:spPr>
          <a:xfrm>
            <a:off x="145" y="5759522"/>
            <a:ext cx="1037934" cy="1098478"/>
          </a:xfrm>
          <a:custGeom>
            <a:avLst/>
            <a:gdLst>
              <a:gd name="connsiteX0" fmla="*/ 0 w 1383912"/>
              <a:gd name="connsiteY0" fmla="*/ 0 h 1098478"/>
              <a:gd name="connsiteX1" fmla="*/ 1383912 w 1383912"/>
              <a:gd name="connsiteY1" fmla="*/ 0 h 1098478"/>
              <a:gd name="connsiteX2" fmla="*/ 1383912 w 1383912"/>
              <a:gd name="connsiteY2" fmla="*/ 1098478 h 1098478"/>
              <a:gd name="connsiteX3" fmla="*/ 0 w 1383912"/>
              <a:gd name="connsiteY3" fmla="*/ 1098478 h 109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3912" h="1098478">
                <a:moveTo>
                  <a:pt x="0" y="0"/>
                </a:moveTo>
                <a:lnTo>
                  <a:pt x="1383912" y="0"/>
                </a:lnTo>
                <a:lnTo>
                  <a:pt x="1383912" y="1098478"/>
                </a:lnTo>
                <a:lnTo>
                  <a:pt x="0" y="1098478"/>
                </a:lnTo>
                <a:close/>
              </a:path>
            </a:pathLst>
          </a:custGeom>
        </p:spPr>
      </p:pic>
      <p:pic>
        <p:nvPicPr>
          <p:cNvPr id="35" name="图形 34"/>
          <p:cNvPicPr>
            <a:picLocks noChangeAspect="1"/>
          </p:cNvPicPr>
          <p:nvPr userDrawn="1">
            <p:custDataLst>
              <p:tags r:id="rId1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flipH="1">
            <a:off x="4938713" y="3337756"/>
            <a:ext cx="2948136" cy="2462180"/>
          </a:xfrm>
          <a:prstGeom prst="rect">
            <a:avLst/>
          </a:prstGeom>
        </p:spPr>
      </p:pic>
      <p:sp>
        <p:nvSpPr>
          <p:cNvPr id="36" name="标题 1"/>
          <p:cNvSpPr>
            <a:spLocks noGrp="1"/>
          </p:cNvSpPr>
          <p:nvPr>
            <p:ph type="ctrTitle" hasCustomPrompt="1"/>
            <p:custDataLst>
              <p:tags r:id="rId22"/>
            </p:custDataLst>
          </p:nvPr>
        </p:nvSpPr>
        <p:spPr>
          <a:xfrm>
            <a:off x="610076" y="2300605"/>
            <a:ext cx="4522470" cy="868680"/>
          </a:xfrm>
        </p:spPr>
        <p:txBody>
          <a:bodyPr wrap="square" lIns="90000" tIns="46800" rIns="90000" bIns="46800" anchor="ctr" anchorCtr="0">
            <a:normAutofit/>
          </a:bodyPr>
          <a:lstStyle>
            <a:lvl1pPr algn="l">
              <a:lnSpc>
                <a:spcPct val="100000"/>
              </a:lnSpc>
              <a:defRPr sz="45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编辑母版标题</a:t>
            </a:r>
            <a:endParaRPr lang="zh-CN" altLang="en-US" dirty="0"/>
          </a:p>
        </p:txBody>
      </p:sp>
      <p:sp>
        <p:nvSpPr>
          <p:cNvPr id="37" name="署名占位符 10"/>
          <p:cNvSpPr>
            <a:spLocks noGrp="1"/>
          </p:cNvSpPr>
          <p:nvPr>
            <p:ph type="body" sz="quarter" idx="17" hasCustomPrompt="1"/>
            <p:custDataLst>
              <p:tags r:id="rId23"/>
            </p:custDataLst>
          </p:nvPr>
        </p:nvSpPr>
        <p:spPr>
          <a:xfrm>
            <a:off x="610200" y="3672130"/>
            <a:ext cx="2133000" cy="469800"/>
          </a:xfrm>
          <a:prstGeom prst="roundRect">
            <a:avLst/>
          </a:prstGeom>
          <a:gradFill>
            <a:gsLst>
              <a:gs pos="0">
                <a:schemeClr val="accent4">
                  <a:lumMod val="40000"/>
                  <a:lumOff val="60000"/>
                  <a:alpha val="100000"/>
                </a:schemeClr>
              </a:gs>
              <a:gs pos="71000">
                <a:schemeClr val="accent4">
                  <a:lumMod val="60000"/>
                  <a:lumOff val="40000"/>
                </a:schemeClr>
              </a:gs>
            </a:gsLst>
            <a:lin ang="0" scaled="0"/>
          </a:gra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350" b="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2" Type="http://schemas.openxmlformats.org/officeDocument/2006/relationships/theme" Target="../theme/theme2.xml"/><Relationship Id="rId21" Type="http://schemas.openxmlformats.org/officeDocument/2006/relationships/tags" Target="../tags/tag94.xml"/><Relationship Id="rId20" Type="http://schemas.openxmlformats.org/officeDocument/2006/relationships/tags" Target="../tags/tag93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2.xml"/><Relationship Id="rId18" Type="http://schemas.openxmlformats.org/officeDocument/2006/relationships/tags" Target="../tags/tag91.xml"/><Relationship Id="rId17" Type="http://schemas.openxmlformats.org/officeDocument/2006/relationships/tags" Target="../tags/tag90.xml"/><Relationship Id="rId16" Type="http://schemas.openxmlformats.org/officeDocument/2006/relationships/tags" Target="../tags/tag89.xml"/><Relationship Id="rId15" Type="http://schemas.openxmlformats.org/officeDocument/2006/relationships/tags" Target="../tags/tag88.xml"/><Relationship Id="rId14" Type="http://schemas.openxmlformats.org/officeDocument/2006/relationships/tags" Target="../tags/tag87.xml"/><Relationship Id="rId13" Type="http://schemas.openxmlformats.org/officeDocument/2006/relationships/tags" Target="../tags/tag86.xml"/><Relationship Id="rId12" Type="http://schemas.openxmlformats.org/officeDocument/2006/relationships/tags" Target="../tags/tag8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12"/>
            </p:custDataLst>
          </p:nvPr>
        </p:nvSpPr>
        <p:spPr>
          <a:xfrm rot="10800000">
            <a:off x="0" y="857250"/>
            <a:ext cx="9144000" cy="5143500"/>
          </a:xfrm>
          <a:prstGeom prst="rect">
            <a:avLst/>
          </a:prstGeom>
          <a:gradFill>
            <a:gsLst>
              <a:gs pos="0">
                <a:schemeClr val="accent5">
                  <a:alpha val="2000"/>
                </a:schemeClr>
              </a:gs>
              <a:gs pos="76000">
                <a:schemeClr val="accent4">
                  <a:alpha val="1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350">
              <a:sym typeface="+mn-ea"/>
            </a:endParaRPr>
          </a:p>
        </p:txBody>
      </p:sp>
      <p:sp>
        <p:nvSpPr>
          <p:cNvPr id="9" name="流程图: 接点 8"/>
          <p:cNvSpPr/>
          <p:nvPr userDrawn="1">
            <p:custDataLst>
              <p:tags r:id="rId13"/>
            </p:custDataLst>
          </p:nvPr>
        </p:nvSpPr>
        <p:spPr>
          <a:xfrm>
            <a:off x="8082782" y="1418234"/>
            <a:ext cx="108383" cy="108383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MiSans Light" panose="00000400000000000000" charset="-122"/>
            </a:endParaRPr>
          </a:p>
        </p:txBody>
      </p:sp>
      <p:sp>
        <p:nvSpPr>
          <p:cNvPr id="10" name="流程图: 接点 9"/>
          <p:cNvSpPr/>
          <p:nvPr userDrawn="1">
            <p:custDataLst>
              <p:tags r:id="rId14"/>
            </p:custDataLst>
          </p:nvPr>
        </p:nvSpPr>
        <p:spPr>
          <a:xfrm>
            <a:off x="8258186" y="1418234"/>
            <a:ext cx="108383" cy="108383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MiSans Light" panose="00000400000000000000" charset="-122"/>
            </a:endParaRPr>
          </a:p>
        </p:txBody>
      </p:sp>
      <p:sp>
        <p:nvSpPr>
          <p:cNvPr id="11" name="流程图: 接点 10"/>
          <p:cNvSpPr/>
          <p:nvPr userDrawn="1">
            <p:custDataLst>
              <p:tags r:id="rId15"/>
            </p:custDataLst>
          </p:nvPr>
        </p:nvSpPr>
        <p:spPr>
          <a:xfrm>
            <a:off x="8433590" y="1418234"/>
            <a:ext cx="108383" cy="108383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MiSans Light" panose="00000400000000000000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521970" y="1127250"/>
            <a:ext cx="8100000" cy="54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521970" y="1833562"/>
            <a:ext cx="8100000" cy="3655219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521970" y="562451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3028950" y="562451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6565487" y="562451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2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3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03860" indent="-154940" algn="l" defTabSz="6858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99440" indent="-121285" algn="l" defTabSz="6858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772795" indent="-111760" algn="l" defTabSz="6858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926465" indent="-95250" algn="l" defTabSz="6858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95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96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tags" Target="../tags/tag97.xml"/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98.xml"/><Relationship Id="rId1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99.xml"/><Relationship Id="rId1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00.xml"/><Relationship Id="rId1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195830" y="2780665"/>
            <a:ext cx="477393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美术：水果</a:t>
            </a:r>
            <a:endParaRPr lang="zh-CN" altLang="en-US" sz="72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 descr="574131299566290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548640"/>
            <a:ext cx="3573780" cy="5363210"/>
          </a:xfrm>
          <a:prstGeom prst="rect">
            <a:avLst/>
          </a:prstGeom>
        </p:spPr>
      </p:pic>
      <p:pic>
        <p:nvPicPr>
          <p:cNvPr id="13" name="图片 12" descr="t01644b62bca8c9c8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900" y="908685"/>
            <a:ext cx="3504565" cy="46736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a17c955f956c4e2189295dd3c5526c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315" y="188595"/>
            <a:ext cx="3855085" cy="2894330"/>
          </a:xfrm>
          <a:prstGeom prst="rect">
            <a:avLst/>
          </a:prstGeom>
        </p:spPr>
      </p:pic>
      <p:pic>
        <p:nvPicPr>
          <p:cNvPr id="3" name="图片 2" descr="db2e958a4bf7c4bd191a9a04a09447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755" y="188595"/>
            <a:ext cx="4003040" cy="3298825"/>
          </a:xfrm>
          <a:prstGeom prst="rect">
            <a:avLst/>
          </a:prstGeom>
        </p:spPr>
      </p:pic>
      <p:pic>
        <p:nvPicPr>
          <p:cNvPr id="4" name="图片 3" descr="t0118aede4ea32ea3e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830" y="3789045"/>
            <a:ext cx="3810000" cy="25336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f2c74a28f48766d4b57f17a297fabf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7540" y="260350"/>
            <a:ext cx="5247005" cy="6350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c222aea4d8ea7904e9c3b04f18449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595" y="260350"/>
            <a:ext cx="6320790" cy="63207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9fc497f405093c04054b5ebabc6ef2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595" y="188595"/>
            <a:ext cx="6266180" cy="64477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编辑母版标题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8"/>
</p:tagLst>
</file>

<file path=ppt/tags/tag100.xml><?xml version="1.0" encoding="utf-8"?>
<p:tagLst xmlns:p="http://schemas.openxmlformats.org/presentationml/2006/main">
  <p:tag name="KSO_WM_SLIDE_TYPE" val="text"/>
  <p:tag name="KSO_WM_BEAUTIFY_FLAG" val="#wm#"/>
  <p:tag name="KSO_WM_SLIDE_ID" val="custom20236335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TEMPLATE_CATEGORY" val="custom"/>
  <p:tag name="KSO_WM_TEMPLATE_INDEX" val="20236335"/>
  <p:tag name="KSO_WM_SLIDE_SUBTYPE" val="pureTxt"/>
  <p:tag name="KSO_WM_SLIDE_SIZE" val="850*457"/>
  <p:tag name="KSO_WM_SLIDE_POSITION" val="54*28"/>
  <p:tag name="KSO_WM_SLIDE_LAYOUT" val="a_f"/>
  <p:tag name="KSO_WM_SLIDE_LAYOUT_CNT" val="1_1"/>
</p:tagLst>
</file>

<file path=ppt/tags/tag101.xml><?xml version="1.0" encoding="utf-8"?>
<p:tagLst xmlns:p="http://schemas.openxmlformats.org/presentationml/2006/main">
  <p:tag name="commondata" val="eyJoZGlkIjoiMGRkN2Q4ODBkY2IzOWEyMWRmOTBlY2FlYjgxZDcwYjUifQ=="/>
</p:tagLst>
</file>

<file path=ppt/tags/tag1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.xml><?xml version="1.0" encoding="utf-8"?>
<p:tagLst xmlns:p="http://schemas.openxmlformats.org/presentationml/2006/main">
  <p:tag name="KSO_WM_UNIT_TYPE" val="f"/>
  <p:tag name="KSO_WM_UNIT_SUBTYPE" val="e"/>
  <p:tag name="KSO_WM_UNIT_INDEX" val="2"/>
  <p:tag name="KSO_WM_BEAUTIFY_FLAG" val="#wm#"/>
  <p:tag name="KSO_WM_TAG_VERSION" val="3.0"/>
  <p:tag name="KSO_WM_UNIT_PRESET_TEXT" val="年号"/>
  <p:tag name="KSO_WM_UNIT_ID" val="_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6"/>
</p:tagLst>
</file>

<file path=ppt/tags/tag15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22"/>
</p:tagLst>
</file>

<file path=ppt/tags/tag16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340"/>
</p:tagLst>
</file>

<file path=ppt/tags/tag17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21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3"/>
</p:tagLst>
</file>

<file path=ppt/tags/tag25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7"/>
</p:tagLst>
</file>

<file path=ppt/tags/tag32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8"/>
</p:tagLst>
</file>

<file path=ppt/tags/tag33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48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49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5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51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52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56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6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68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7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编辑母版标题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8"/>
</p:tagLst>
</file>

<file path=ppt/tags/tag84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22"/>
</p:tagLst>
</file>

<file path=ppt/tags/tag85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7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0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6335"/>
</p:tagLst>
</file>

<file path=ppt/tags/tag9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CATEGORY" val="custom"/>
  <p:tag name="KSO_WM_TEMPLATE_INDEX" val="20236335"/>
</p:tagLst>
</file>

<file path=ppt/tags/tag91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2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3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4.xml><?xml version="1.0" encoding="utf-8"?>
<p:tagLst xmlns:p="http://schemas.openxmlformats.org/presentationml/2006/main">
  <p:tag name="KSO_WM_TEMPLATE_THUMBS_INDEX" val="1、9"/>
  <p:tag name="KSO_WM_TEMPLATE_SUBCATEGORY" val="29"/>
  <p:tag name="KSO_WM_TEMPLATE_COLOR_TYPE" val="0"/>
  <p:tag name="KSO_WM_TAG_VERSION" val="3.0"/>
  <p:tag name="KSO_WM_BEAUTIFY_FLAG" val="#wm#"/>
  <p:tag name="KSO_WM_TEMPLATE_INDEX" val="20236335"/>
  <p:tag name="KSO_WM_TEMPLATE_CATEGORY" val="custom"/>
  <p:tag name="KSO_WM_TEMPLATE_MASTER_TYPE" val="0"/>
</p:tagLst>
</file>

<file path=ppt/tags/tag95.xml><?xml version="1.0" encoding="utf-8"?>
<p:tagLst xmlns:p="http://schemas.openxmlformats.org/presentationml/2006/main">
  <p:tag name="KSO_WM_SLIDE_ID" val="custom20236335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BEAUTIFY_FLAG" val="#wm#"/>
  <p:tag name="KSO_WM_TEMPLATE_CATEGORY" val="custom"/>
  <p:tag name="KSO_WM_TEMPLATE_INDEX" val="20236335"/>
  <p:tag name="KSO_WM_SLIDE_TYPE" val="text"/>
  <p:tag name="KSO_WM_SLIDE_SUBTYPE" val="pureTxt"/>
  <p:tag name="KSO_WM_SLIDE_SIZE" val="850*457"/>
  <p:tag name="KSO_WM_SLIDE_POSITION" val="54*28"/>
  <p:tag name="KSO_WM_SLIDE_LAYOUT" val="a_f"/>
  <p:tag name="KSO_WM_SLIDE_LAYOUT_CNT" val="1_1"/>
</p:tagLst>
</file>

<file path=ppt/tags/tag96.xml><?xml version="1.0" encoding="utf-8"?>
<p:tagLst xmlns:p="http://schemas.openxmlformats.org/presentationml/2006/main">
  <p:tag name="KSO_WM_SLIDE_TYPE" val="text"/>
  <p:tag name="KSO_WM_BEAUTIFY_FLAG" val="#wm#"/>
  <p:tag name="KSO_WM_SLIDE_ID" val="custom20236335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TEMPLATE_CATEGORY" val="custom"/>
  <p:tag name="KSO_WM_TEMPLATE_INDEX" val="20236335"/>
  <p:tag name="KSO_WM_SLIDE_SUBTYPE" val="pureTxt"/>
  <p:tag name="KSO_WM_SLIDE_SIZE" val="850*457"/>
  <p:tag name="KSO_WM_SLIDE_POSITION" val="54*28"/>
  <p:tag name="KSO_WM_SLIDE_LAYOUT" val="a_f"/>
  <p:tag name="KSO_WM_SLIDE_LAYOUT_CNT" val="1_1"/>
</p:tagLst>
</file>

<file path=ppt/tags/tag97.xml><?xml version="1.0" encoding="utf-8"?>
<p:tagLst xmlns:p="http://schemas.openxmlformats.org/presentationml/2006/main">
  <p:tag name="KSO_WM_SLIDE_TYPE" val="text"/>
  <p:tag name="KSO_WM_BEAUTIFY_FLAG" val="#wm#"/>
  <p:tag name="KSO_WM_SLIDE_ID" val="custom20236335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TEMPLATE_CATEGORY" val="custom"/>
  <p:tag name="KSO_WM_TEMPLATE_INDEX" val="20236335"/>
  <p:tag name="KSO_WM_SLIDE_SUBTYPE" val="pureTxt"/>
  <p:tag name="KSO_WM_SLIDE_SIZE" val="850*457"/>
  <p:tag name="KSO_WM_SLIDE_POSITION" val="54*28"/>
  <p:tag name="KSO_WM_SLIDE_LAYOUT" val="a_f"/>
  <p:tag name="KSO_WM_SLIDE_LAYOUT_CNT" val="1_1"/>
</p:tagLst>
</file>

<file path=ppt/tags/tag98.xml><?xml version="1.0" encoding="utf-8"?>
<p:tagLst xmlns:p="http://schemas.openxmlformats.org/presentationml/2006/main">
  <p:tag name="KSO_WM_SLIDE_TYPE" val="text"/>
  <p:tag name="KSO_WM_BEAUTIFY_FLAG" val="#wm#"/>
  <p:tag name="KSO_WM_SLIDE_ID" val="custom20236335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TEMPLATE_CATEGORY" val="custom"/>
  <p:tag name="KSO_WM_TEMPLATE_INDEX" val="20236335"/>
  <p:tag name="KSO_WM_SLIDE_SUBTYPE" val="pureTxt"/>
  <p:tag name="KSO_WM_SLIDE_SIZE" val="850*457"/>
  <p:tag name="KSO_WM_SLIDE_POSITION" val="54*28"/>
  <p:tag name="KSO_WM_SLIDE_LAYOUT" val="a_f"/>
  <p:tag name="KSO_WM_SLIDE_LAYOUT_CNT" val="1_1"/>
</p:tagLst>
</file>

<file path=ppt/tags/tag99.xml><?xml version="1.0" encoding="utf-8"?>
<p:tagLst xmlns:p="http://schemas.openxmlformats.org/presentationml/2006/main">
  <p:tag name="KSO_WM_SLIDE_TYPE" val="text"/>
  <p:tag name="KSO_WM_BEAUTIFY_FLAG" val="#wm#"/>
  <p:tag name="KSO_WM_SLIDE_ID" val="custom20236335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TEMPLATE_CATEGORY" val="custom"/>
  <p:tag name="KSO_WM_TEMPLATE_INDEX" val="20236335"/>
  <p:tag name="KSO_WM_SLIDE_SUBTYPE" val="pureTxt"/>
  <p:tag name="KSO_WM_SLIDE_SIZE" val="850*457"/>
  <p:tag name="KSO_WM_SLIDE_POSITION" val="54*28"/>
  <p:tag name="KSO_WM_SLIDE_LAYOUT" val="a_f"/>
  <p:tag name="KSO_WM_SLIDE_LAYOUT_CNT" val="1_1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241">
      <a:dk1>
        <a:srgbClr val="000000"/>
      </a:dk1>
      <a:lt1>
        <a:srgbClr val="FFFFFF"/>
      </a:lt1>
      <a:dk2>
        <a:srgbClr val="2B1601"/>
      </a:dk2>
      <a:lt2>
        <a:srgbClr val="FDE3C9"/>
      </a:lt2>
      <a:accent1>
        <a:srgbClr val="D2762A"/>
      </a:accent1>
      <a:accent2>
        <a:srgbClr val="FFAA54"/>
      </a:accent2>
      <a:accent3>
        <a:srgbClr val="D4603C"/>
      </a:accent3>
      <a:accent4>
        <a:srgbClr val="FA7E2D"/>
      </a:accent4>
      <a:accent5>
        <a:srgbClr val="FFCF47"/>
      </a:accent5>
      <a:accent6>
        <a:srgbClr val="7D432E"/>
      </a:accent6>
      <a:hlink>
        <a:srgbClr val="0026E5"/>
      </a:hlink>
      <a:folHlink>
        <a:srgbClr val="7E1FAD"/>
      </a:folHlink>
    </a:clrScheme>
    <a:fontScheme name="qmj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演示</Application>
  <PresentationFormat/>
  <Paragraphs>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Wingdings</vt:lpstr>
      <vt:lpstr>江城圆体 400W</vt:lpstr>
      <vt:lpstr>Montserrat ExtraBold</vt:lpstr>
      <vt:lpstr>Segoe Print</vt:lpstr>
      <vt:lpstr>MiSans Light</vt:lpstr>
      <vt:lpstr>MiSans Bold</vt:lpstr>
      <vt:lpstr>默认设计模板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走在最后的人</cp:lastModifiedBy>
  <cp:revision>1</cp:revision>
  <dcterms:created xsi:type="dcterms:W3CDTF">2024-10-14T05:10:06Z</dcterms:created>
  <dcterms:modified xsi:type="dcterms:W3CDTF">2024-10-14T05:10:06Z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E04ABF0F46FA4B249DC1CED9A7EAC203_12</vt:lpwstr>
  </property>
</Properties>
</file>