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42" r:id="rId3"/>
    <p:sldId id="256" r:id="rId4"/>
    <p:sldId id="266" r:id="rId5"/>
    <p:sldId id="258" r:id="rId6"/>
    <p:sldId id="267" r:id="rId7"/>
    <p:sldId id="268" r:id="rId8"/>
    <p:sldId id="270" r:id="rId9"/>
    <p:sldId id="302" r:id="rId10"/>
    <p:sldId id="375" r:id="rId11"/>
    <p:sldId id="292" r:id="rId12"/>
    <p:sldId id="293" r:id="rId13"/>
    <p:sldId id="294" r:id="rId14"/>
    <p:sldId id="295" r:id="rId15"/>
    <p:sldId id="296" r:id="rId16"/>
    <p:sldId id="297" r:id="rId17"/>
    <p:sldId id="257" r:id="rId18"/>
    <p:sldId id="282" r:id="rId19"/>
    <p:sldId id="283" r:id="rId20"/>
    <p:sldId id="284" r:id="rId21"/>
    <p:sldId id="285" r:id="rId22"/>
    <p:sldId id="298" r:id="rId23"/>
    <p:sldId id="304" r:id="rId24"/>
    <p:sldId id="376" r:id="rId26"/>
    <p:sldId id="259" r:id="rId27"/>
    <p:sldId id="288" r:id="rId28"/>
    <p:sldId id="399" r:id="rId29"/>
    <p:sldId id="299" r:id="rId30"/>
    <p:sldId id="279" r:id="rId31"/>
    <p:sldId id="280" r:id="rId32"/>
    <p:sldId id="264" r:id="rId33"/>
    <p:sldId id="261" r:id="rId34"/>
    <p:sldId id="277" r:id="rId35"/>
    <p:sldId id="307" r:id="rId36"/>
  </p:sldIdLst>
  <p:sldSz cx="9144000" cy="6858000" type="screen4x3"/>
  <p:notesSz cx="6858000" cy="9144000"/>
  <p:custDataLst>
    <p:tags r:id="rId4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howGuides="1">
      <p:cViewPr varScale="1">
        <p:scale>
          <a:sx n="115" d="100"/>
          <a:sy n="115" d="100"/>
        </p:scale>
        <p:origin x="-1530" y="-114"/>
      </p:cViewPr>
      <p:guideLst>
        <p:guide orient="horz" pos="2160"/>
        <p:guide pos="28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gs" Target="tags/tag2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 idx="6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 idx="7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5602" name="文本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image" Target="../media/image18.jpeg"/><Relationship Id="rId4" Type="http://schemas.openxmlformats.org/officeDocument/2006/relationships/slide" Target="slide11.xml"/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1.jpeg"/><Relationship Id="rId7" Type="http://schemas.openxmlformats.org/officeDocument/2006/relationships/slide" Target="slide13.xml"/><Relationship Id="rId6" Type="http://schemas.openxmlformats.org/officeDocument/2006/relationships/slide" Target="slide15.xml"/><Relationship Id="rId5" Type="http://schemas.openxmlformats.org/officeDocument/2006/relationships/image" Target="../media/image20.jpeg"/><Relationship Id="rId4" Type="http://schemas.openxmlformats.org/officeDocument/2006/relationships/slide" Target="slide14.xml"/><Relationship Id="rId3" Type="http://schemas.openxmlformats.org/officeDocument/2006/relationships/image" Target="../media/image19.jpeg"/><Relationship Id="rId2" Type="http://schemas.openxmlformats.org/officeDocument/2006/relationships/slide" Target="slide12.xml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slide" Target="slide11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slide" Target="slide11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slide" Target="slide11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slide" Target="slide10.xml"/><Relationship Id="rId2" Type="http://schemas.openxmlformats.org/officeDocument/2006/relationships/image" Target="../media/image18.jpeg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slide" Target="slide20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slide" Target="slide18.xml"/><Relationship Id="rId3" Type="http://schemas.openxmlformats.org/officeDocument/2006/relationships/image" Target="../media/image23.jpeg"/><Relationship Id="rId2" Type="http://schemas.openxmlformats.org/officeDocument/2006/relationships/slide" Target="slide19.xml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slide" Target="slide16.xml"/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7.jpeg"/><Relationship Id="rId4" Type="http://schemas.openxmlformats.org/officeDocument/2006/relationships/slide" Target="slide16.xml"/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slide" Target="slide20.xml"/><Relationship Id="rId4" Type="http://schemas.openxmlformats.org/officeDocument/2006/relationships/slide" Target="slide16.xml"/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slide" Target="slide10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0.jpeg"/><Relationship Id="rId7" Type="http://schemas.openxmlformats.org/officeDocument/2006/relationships/image" Target="../media/image34.jpeg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slide" Target="slide20.xml"/><Relationship Id="rId3" Type="http://schemas.openxmlformats.org/officeDocument/2006/relationships/image" Target="../media/image31.jpeg"/><Relationship Id="rId2" Type="http://schemas.openxmlformats.org/officeDocument/2006/relationships/image" Target="../media/image18.jpeg"/><Relationship Id="rId1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jpeg"/><Relationship Id="rId8" Type="http://schemas.openxmlformats.org/officeDocument/2006/relationships/image" Target="../media/image18.jpeg"/><Relationship Id="rId7" Type="http://schemas.openxmlformats.org/officeDocument/2006/relationships/image" Target="../media/image30.jpeg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4.png"/><Relationship Id="rId3" Type="http://schemas.microsoft.com/office/2007/relationships/media" Target="file:///G:\&#22823;&#29677;&#25968;&#23398;&#65306;&#26377;&#36259;&#30340;&#23545;&#31216;\&#38376;&#24320;&#20102;.mp3" TargetMode="External"/><Relationship Id="rId2" Type="http://schemas.openxmlformats.org/officeDocument/2006/relationships/audio" Target="file:///G:\&#22823;&#29677;&#25968;&#23398;&#65306;&#26377;&#36259;&#30340;&#23545;&#31216;\&#38376;&#24320;&#20102;.mp3" TargetMode="Externa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media" Target="../media/media3.mp3"/><Relationship Id="rId5" Type="http://schemas.openxmlformats.org/officeDocument/2006/relationships/audio" Target="../media/media3.mp3"/><Relationship Id="rId4" Type="http://schemas.openxmlformats.org/officeDocument/2006/relationships/image" Target="../media/image16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microsoft.com/office/2007/relationships/media" Target="file:///G:\&#22823;&#29677;&#25968;&#23398;&#65306;&#26377;&#36259;&#30340;&#23545;&#31216;\&#40723;&#25484;.mp3" TargetMode="External"/><Relationship Id="rId7" Type="http://schemas.openxmlformats.org/officeDocument/2006/relationships/audio" Target="file:///G:\&#22823;&#29677;&#25968;&#23398;&#65306;&#26377;&#36259;&#30340;&#23545;&#31216;\&#40723;&#25484;.mp3" TargetMode="External"/><Relationship Id="rId6" Type="http://schemas.openxmlformats.org/officeDocument/2006/relationships/image" Target="../media/image14.png"/><Relationship Id="rId5" Type="http://schemas.microsoft.com/office/2007/relationships/media" Target="file:///G:\&#22823;&#29677;&#25968;&#23398;&#65306;&#26377;&#36259;&#30340;&#23545;&#31216;\&#21834;&#21734;.mp3" TargetMode="External"/><Relationship Id="rId4" Type="http://schemas.openxmlformats.org/officeDocument/2006/relationships/audio" Target="file:///G:\&#22823;&#29677;&#25968;&#23398;&#65306;&#26377;&#36259;&#30340;&#23545;&#31216;\&#21834;&#21734;.mp3" TargetMode="External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jpeg"/><Relationship Id="rId8" Type="http://schemas.openxmlformats.org/officeDocument/2006/relationships/image" Target="../media/image3.jpeg"/><Relationship Id="rId7" Type="http://schemas.microsoft.com/office/2007/relationships/media" Target="file:///G:\&#22823;&#29677;&#25968;&#23398;&#65306;&#26377;&#36259;&#30340;&#23545;&#31216;\&#38376;&#24320;&#20102;.mp3" TargetMode="External"/><Relationship Id="rId6" Type="http://schemas.openxmlformats.org/officeDocument/2006/relationships/audio" Target="file:///G:\&#22823;&#29677;&#25968;&#23398;&#65306;&#26377;&#36259;&#30340;&#23545;&#31216;\&#38376;&#24320;&#20102;.mp3" TargetMode="External"/><Relationship Id="rId5" Type="http://schemas.openxmlformats.org/officeDocument/2006/relationships/image" Target="../media/image14.png"/><Relationship Id="rId4" Type="http://schemas.microsoft.com/office/2007/relationships/media" Target="file:///G:\&#22823;&#29677;&#25968;&#23398;&#65306;&#26377;&#36259;&#30340;&#23545;&#31216;\&#38145;&#24320;&#20102;.mp3" TargetMode="External"/><Relationship Id="rId3" Type="http://schemas.openxmlformats.org/officeDocument/2006/relationships/audio" Target="file:///G:\&#22823;&#29677;&#25968;&#23398;&#65306;&#26377;&#36259;&#30340;&#23545;&#31216;\&#38145;&#24320;&#20102;.mp3" TargetMode="External"/><Relationship Id="rId2" Type="http://schemas.openxmlformats.org/officeDocument/2006/relationships/image" Target="../media/image39.jpe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8.jpeg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media" Target="../media/media4.mp3"/><Relationship Id="rId5" Type="http://schemas.openxmlformats.org/officeDocument/2006/relationships/audio" Target="../media/media4.mp3"/><Relationship Id="rId4" Type="http://schemas.openxmlformats.org/officeDocument/2006/relationships/image" Target="../media/image16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7.xml"/><Relationship Id="rId8" Type="http://schemas.openxmlformats.org/officeDocument/2006/relationships/image" Target="../media/image11.jpeg"/><Relationship Id="rId7" Type="http://schemas.openxmlformats.org/officeDocument/2006/relationships/slide" Target="slide5.xml"/><Relationship Id="rId6" Type="http://schemas.openxmlformats.org/officeDocument/2006/relationships/image" Target="../media/image10.jpeg"/><Relationship Id="rId5" Type="http://schemas.openxmlformats.org/officeDocument/2006/relationships/slide" Target="slide4.xml"/><Relationship Id="rId4" Type="http://schemas.openxmlformats.org/officeDocument/2006/relationships/image" Target="../media/image9.jpeg"/><Relationship Id="rId3" Type="http://schemas.openxmlformats.org/officeDocument/2006/relationships/slide" Target="slide6.xml"/><Relationship Id="rId2" Type="http://schemas.openxmlformats.org/officeDocument/2006/relationships/image" Target="../media/image8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1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1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slide" Target="slide3.xml"/><Relationship Id="rId6" Type="http://schemas.openxmlformats.org/officeDocument/2006/relationships/slide" Target="slide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audio" Target="file:///G:\&#22823;&#29677;&#25968;&#23398;&#65306;&#26377;&#36259;&#30340;&#23545;&#31216;\&#38145;&#24320;&#20102;.mp3" TargetMode="External"/><Relationship Id="rId8" Type="http://schemas.openxmlformats.org/officeDocument/2006/relationships/image" Target="../media/image6.jpeg"/><Relationship Id="rId7" Type="http://schemas.openxmlformats.org/officeDocument/2006/relationships/image" Target="../media/image5.jpeg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4.png"/><Relationship Id="rId3" Type="http://schemas.microsoft.com/office/2007/relationships/media" Target="file:///G:\&#22823;&#29677;&#25968;&#23398;&#65306;&#26377;&#36259;&#30340;&#23545;&#31216;\&#38376;&#24320;&#20102;.mp3" TargetMode="External"/><Relationship Id="rId2" Type="http://schemas.openxmlformats.org/officeDocument/2006/relationships/audio" Target="file:///G:\&#22823;&#29677;&#25968;&#23398;&#65306;&#26377;&#36259;&#30340;&#23545;&#31216;\&#38376;&#24320;&#20102;.mp3" TargetMode="External"/><Relationship Id="rId11" Type="http://schemas.openxmlformats.org/officeDocument/2006/relationships/slideLayout" Target="../slideLayouts/slideLayout7.xml"/><Relationship Id="rId10" Type="http://schemas.microsoft.com/office/2007/relationships/media" Target="file:///G:\&#22823;&#29677;&#25968;&#23398;&#65306;&#26377;&#36259;&#30340;&#23545;&#31216;\&#38145;&#24320;&#20102;.mp3" TargetMode="Externa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16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5.jpe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>
              <a:buClrTx/>
              <a:buSzTx/>
              <a:buFontTx/>
            </a:pPr>
            <a:endParaRPr lang="zh-CN" altLang="en-US"/>
          </a:p>
        </p:txBody>
      </p:sp>
      <p:sp>
        <p:nvSpPr>
          <p:cNvPr id="3074" name="副标题 2"/>
          <p:cNvSpPr>
            <a:spLocks noGrp="1"/>
          </p:cNvSpPr>
          <p:nvPr>
            <p:ph type="subTitle" idx="1"/>
          </p:nvPr>
        </p:nvSpPr>
        <p:spPr/>
        <p:txBody>
          <a:bodyPr anchor="t"/>
          <a:lstStyle/>
          <a:p>
            <a:pPr>
              <a:buClrTx/>
              <a:buSzTx/>
              <a:buFontTx/>
            </a:pPr>
            <a:endParaRPr lang="zh-CN" altLang="en-US">
              <a:latin typeface="+mn-lt"/>
              <a:ea typeface="+mn-ea"/>
              <a:cs typeface="+mn-cs"/>
            </a:endParaRPr>
          </a:p>
        </p:txBody>
      </p:sp>
      <p:pic>
        <p:nvPicPr>
          <p:cNvPr id="3075" name="图片 3" descr="对称"/>
          <p:cNvPicPr>
            <a:picLocks noChangeAspect="1"/>
          </p:cNvPicPr>
          <p:nvPr/>
        </p:nvPicPr>
        <p:blipFill>
          <a:blip r:embed="rId1"/>
          <a:srcRect l="16484" t="3870" r="15991"/>
          <a:stretch>
            <a:fillRect/>
          </a:stretch>
        </p:blipFill>
        <p:spPr>
          <a:xfrm>
            <a:off x="-22225" y="0"/>
            <a:ext cx="927354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-22225" y="2743200"/>
            <a:ext cx="91662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lang="zh-CN" altLang="en-US" sz="6000" kern="0" noProof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  <a:cs typeface="+mj-cs"/>
                <a:sym typeface="+mn-ea"/>
              </a:rPr>
              <a:t>对称的脸谱</a:t>
            </a:r>
            <a:endParaRPr lang="zh-CN" altLang="en-US" sz="6000" kern="0" noProof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  <a:cs typeface="+mj-cs"/>
              <a:sym typeface="+mn-ea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359259_000627327_2副本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rcRect l="5731" r="6865"/>
          <a:stretch>
            <a:fillRect/>
          </a:stretch>
        </p:blipFill>
        <p:spPr>
          <a:xfrm>
            <a:off x="4648200" y="609600"/>
            <a:ext cx="4648200" cy="6019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3"/>
          <p:cNvGrpSpPr>
            <a:grpSpLocks noChangeAspect="1"/>
          </p:cNvGrpSpPr>
          <p:nvPr/>
        </p:nvGrpSpPr>
        <p:grpSpPr>
          <a:xfrm>
            <a:off x="-379412" y="584200"/>
            <a:ext cx="5103812" cy="6045200"/>
            <a:chOff x="0" y="0"/>
            <a:chExt cx="3216" cy="3808"/>
          </a:xfrm>
        </p:grpSpPr>
        <p:pic>
          <p:nvPicPr>
            <p:cNvPr id="12291" name="Picture 4" descr="1359259_000627327_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6" y="0"/>
              <a:ext cx="3070" cy="38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2" name="Picture 5" descr="蝴蝶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640"/>
              <a:ext cx="1669" cy="24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293" name="AutoShape 6">
            <a:hlinkClick r:id="rId6" action="ppaction://hlinksldjump"/>
          </p:cNvPr>
          <p:cNvSpPr/>
          <p:nvPr/>
        </p:nvSpPr>
        <p:spPr>
          <a:xfrm>
            <a:off x="8382000" y="6400800"/>
            <a:ext cx="762000" cy="381000"/>
          </a:xfrm>
          <a:prstGeom prst="curvedDownArrow">
            <a:avLst>
              <a:gd name="adj1" fmla="val 40000"/>
              <a:gd name="adj2" fmla="val 80000"/>
              <a:gd name="adj3" fmla="val 33324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蝴蝶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0" y="152400"/>
            <a:ext cx="2159000" cy="3105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4" name="Picture 3" descr="蝴蝶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3521075"/>
            <a:ext cx="2159000" cy="333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4" descr="蝴蝶3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AF9"/>
              </a:clrFrom>
              <a:clrTo>
                <a:srgbClr val="FEFA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5000" y="3441700"/>
            <a:ext cx="2159000" cy="341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AutoShape 5">
            <a:hlinkClick r:id="rId6" action="ppaction://hlinksldjump"/>
          </p:cNvPr>
          <p:cNvSpPr/>
          <p:nvPr/>
        </p:nvSpPr>
        <p:spPr>
          <a:xfrm>
            <a:off x="8382000" y="6400800"/>
            <a:ext cx="762000" cy="381000"/>
          </a:xfrm>
          <a:prstGeom prst="curvedDownArrow">
            <a:avLst>
              <a:gd name="adj1" fmla="val 40000"/>
              <a:gd name="adj2" fmla="val 80000"/>
              <a:gd name="adj3" fmla="val 33324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3317" name="Picture 6" descr="蝴蝶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1400" y="3489325"/>
            <a:ext cx="2159000" cy="3368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蝴蝶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0" y="152400"/>
            <a:ext cx="2159000" cy="3105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3" descr="蝴蝶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3521075"/>
            <a:ext cx="2159000" cy="333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蝴蝶3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AF9"/>
              </a:clrFrom>
              <a:clrTo>
                <a:srgbClr val="FEFA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5000" y="3441700"/>
            <a:ext cx="2159000" cy="341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Oval 5">
            <a:hlinkClick r:id="rId4" action="ppaction://hlinksldjump"/>
          </p:cNvPr>
          <p:cNvSpPr/>
          <p:nvPr/>
        </p:nvSpPr>
        <p:spPr>
          <a:xfrm>
            <a:off x="8763000" y="6477000"/>
            <a:ext cx="381000" cy="381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341" name="Picture 6" descr="蝴蝶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0" y="3489325"/>
            <a:ext cx="2159000" cy="336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7" descr="蝴蝶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1238" y="111125"/>
            <a:ext cx="2070100" cy="320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06 2.16748E-06 L 0.48195 -0.50081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0" y="-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蝴蝶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3200" y="152400"/>
            <a:ext cx="2159000" cy="3105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2" name="Picture 3" descr="蝴蝶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3521075"/>
            <a:ext cx="2159000" cy="333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4" descr="蝴蝶3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AF9"/>
              </a:clrFrom>
              <a:clrTo>
                <a:srgbClr val="FEFA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5000" y="3441700"/>
            <a:ext cx="2159000" cy="341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Oval 5">
            <a:hlinkClick r:id="rId4" action="ppaction://hlinksldjump"/>
          </p:cNvPr>
          <p:cNvSpPr/>
          <p:nvPr/>
        </p:nvSpPr>
        <p:spPr>
          <a:xfrm>
            <a:off x="8763000" y="6477000"/>
            <a:ext cx="381000" cy="381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3318" name="Picture 6" descr="蝴蝶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3489325"/>
            <a:ext cx="2159000" cy="336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7" descr="蝴蝶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9025" y="144463"/>
            <a:ext cx="1993900" cy="311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06 -4.6241E-06 L 0.10694 -0.44297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-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蝴蝶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0" y="152400"/>
            <a:ext cx="2159000" cy="3105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6" name="Picture 3" descr="蝴蝶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3521075"/>
            <a:ext cx="2159000" cy="333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4" descr="蝴蝶3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AF9"/>
              </a:clrFrom>
              <a:clrTo>
                <a:srgbClr val="FEFA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5000" y="3441700"/>
            <a:ext cx="2159000" cy="341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Oval 5">
            <a:hlinkClick r:id="rId4" action="ppaction://hlinksldjump"/>
          </p:cNvPr>
          <p:cNvSpPr/>
          <p:nvPr/>
        </p:nvSpPr>
        <p:spPr>
          <a:xfrm>
            <a:off x="8763000" y="6477000"/>
            <a:ext cx="381000" cy="381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389" name="Picture 6" descr="蝴蝶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3489325"/>
            <a:ext cx="2159000" cy="3368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06 4.07407E-06 L -0.24027 -0.43982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蝴蝶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9138" y="195263"/>
            <a:ext cx="3673475" cy="573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0" name="Picture 3" descr="蝴蝶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563"/>
            <a:ext cx="4000500" cy="575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Line 4"/>
          <p:cNvSpPr/>
          <p:nvPr/>
        </p:nvSpPr>
        <p:spPr>
          <a:xfrm flipH="1">
            <a:off x="4527550" y="0"/>
            <a:ext cx="0" cy="6858000"/>
          </a:xfrm>
          <a:prstGeom prst="line">
            <a:avLst/>
          </a:prstGeom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7412" name="AutoShape 5">
            <a:hlinkClick r:id="rId3" action="ppaction://hlinksldjump"/>
          </p:cNvPr>
          <p:cNvSpPr/>
          <p:nvPr/>
        </p:nvSpPr>
        <p:spPr>
          <a:xfrm>
            <a:off x="8458200" y="6248400"/>
            <a:ext cx="685800" cy="427038"/>
          </a:xfrm>
          <a:prstGeom prst="curvedUpArrow">
            <a:avLst>
              <a:gd name="adj1" fmla="val 32118"/>
              <a:gd name="adj2" fmla="val 64237"/>
              <a:gd name="adj3" fmla="val 33324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脸谱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0" y="152400"/>
            <a:ext cx="1258888" cy="313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3" descr="脸谱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3716338"/>
            <a:ext cx="1258888" cy="3141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4" descr="脸谱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3636963"/>
            <a:ext cx="1258888" cy="3221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5" descr="图片6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3716338"/>
            <a:ext cx="1258888" cy="3141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AutoShape 6">
            <a:hlinkClick r:id="rId7" action="ppaction://hlinksldjump"/>
          </p:cNvPr>
          <p:cNvSpPr/>
          <p:nvPr/>
        </p:nvSpPr>
        <p:spPr>
          <a:xfrm>
            <a:off x="8382000" y="6400800"/>
            <a:ext cx="762000" cy="381000"/>
          </a:xfrm>
          <a:prstGeom prst="curvedDownArrow">
            <a:avLst>
              <a:gd name="adj1" fmla="val 40000"/>
              <a:gd name="adj2" fmla="val 80000"/>
              <a:gd name="adj3" fmla="val 33324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脸谱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0" y="152400"/>
            <a:ext cx="1258888" cy="313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3" descr="脸谱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3581400"/>
            <a:ext cx="1258888" cy="314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4" descr="脸谱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638550"/>
            <a:ext cx="1258888" cy="321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Oval 5">
            <a:hlinkClick r:id="rId4" action="ppaction://hlinksldjump"/>
          </p:cNvPr>
          <p:cNvSpPr/>
          <p:nvPr/>
        </p:nvSpPr>
        <p:spPr>
          <a:xfrm>
            <a:off x="8763000" y="6477000"/>
            <a:ext cx="381000" cy="381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414" name="Picture 6" descr="图片6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716338"/>
            <a:ext cx="1258888" cy="3141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7" descr="图片6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300" y="152400"/>
            <a:ext cx="1258888" cy="3141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06 L 0.40625 -0.51527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-2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脸谱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0" y="152400"/>
            <a:ext cx="1258888" cy="313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3" descr="脸谱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3581400"/>
            <a:ext cx="1258888" cy="314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4" descr="脸谱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638550"/>
            <a:ext cx="1258888" cy="321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Oval 5">
            <a:hlinkClick r:id="rId4" action="ppaction://hlinksldjump"/>
          </p:cNvPr>
          <p:cNvSpPr/>
          <p:nvPr/>
        </p:nvSpPr>
        <p:spPr>
          <a:xfrm>
            <a:off x="8763000" y="6477000"/>
            <a:ext cx="381000" cy="381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8438" name="Picture 6" descr="脸谱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300" y="152400"/>
            <a:ext cx="1254125" cy="314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Picture 7" descr="图片6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3716338"/>
            <a:ext cx="1258888" cy="3141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06 L 0.03125 -0.50972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-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脸谱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0" y="152400"/>
            <a:ext cx="1258888" cy="313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3" descr="脸谱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3581400"/>
            <a:ext cx="1258888" cy="314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4" descr="脸谱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638550"/>
            <a:ext cx="1258888" cy="321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Oval 5">
            <a:hlinkClick r:id="rId4" action="ppaction://hlinksldjump"/>
          </p:cNvPr>
          <p:cNvSpPr/>
          <p:nvPr/>
        </p:nvSpPr>
        <p:spPr>
          <a:xfrm>
            <a:off x="8763000" y="6477000"/>
            <a:ext cx="381000" cy="381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62" name="Picture 6" descr="脸谱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50" y="152400"/>
            <a:ext cx="1258888" cy="314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7" descr="图片6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3716338"/>
            <a:ext cx="1258888" cy="3141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86768E-06 L -0.25208 -0.49526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74894ebc00ff97224979170"/>
          <p:cNvPicPr>
            <a:picLocks noChangeAspect="1"/>
          </p:cNvPicPr>
          <p:nvPr/>
        </p:nvPicPr>
        <p:blipFill>
          <a:blip r:embed="rId1">
            <a:clrChange>
              <a:clrFrom>
                <a:srgbClr val="FAFBFF"/>
              </a:clrFrom>
              <a:clrTo>
                <a:srgbClr val="FA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0"/>
            <a:ext cx="3683000" cy="556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3" descr="4416607_161837039458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1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4" descr="1359259_000627327_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85800"/>
            <a:ext cx="4495800" cy="558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5" descr="1359259_000627327_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0" y="749300"/>
            <a:ext cx="4800600" cy="558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6" descr="823492_124401044549_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34"/>
          <a:stretch>
            <a:fillRect/>
          </a:stretch>
        </p:blipFill>
        <p:spPr>
          <a:xfrm>
            <a:off x="0" y="1784350"/>
            <a:ext cx="9144000" cy="5073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 descr="图片1副本"/>
          <p:cNvPicPr>
            <a:picLocks noChangeAspect="1"/>
          </p:cNvPicPr>
          <p:nvPr/>
        </p:nvPicPr>
        <p:blipFill>
          <a:blip r:embed="rId5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0" y="4038600"/>
            <a:ext cx="1828800" cy="1279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脸谱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3450" y="0"/>
            <a:ext cx="2757488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Picture 3" descr="脸谱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650" y="0"/>
            <a:ext cx="27495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Line 4"/>
          <p:cNvSpPr/>
          <p:nvPr/>
        </p:nvSpPr>
        <p:spPr>
          <a:xfrm flipH="1">
            <a:off x="4953000" y="0"/>
            <a:ext cx="0" cy="6858000"/>
          </a:xfrm>
          <a:prstGeom prst="line">
            <a:avLst/>
          </a:prstGeom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2533" name="AutoShape 5">
            <a:hlinkClick r:id="rId3" action="ppaction://hlinksldjump"/>
          </p:cNvPr>
          <p:cNvSpPr/>
          <p:nvPr/>
        </p:nvSpPr>
        <p:spPr>
          <a:xfrm>
            <a:off x="8458200" y="6248400"/>
            <a:ext cx="685800" cy="427038"/>
          </a:xfrm>
          <a:prstGeom prst="curvedUpArrow">
            <a:avLst>
              <a:gd name="adj1" fmla="val 32118"/>
              <a:gd name="adj2" fmla="val 64237"/>
              <a:gd name="adj3" fmla="val 33324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/>
          <p:nvPr/>
        </p:nvSpPr>
        <p:spPr>
          <a:xfrm>
            <a:off x="0" y="3200400"/>
            <a:ext cx="9144000" cy="304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3554" name="Group 3"/>
          <p:cNvGrpSpPr>
            <a:grpSpLocks noChangeAspect="1"/>
          </p:cNvGrpSpPr>
          <p:nvPr/>
        </p:nvGrpSpPr>
        <p:grpSpPr>
          <a:xfrm>
            <a:off x="762000" y="241300"/>
            <a:ext cx="3294063" cy="2366963"/>
            <a:chOff x="0" y="0"/>
            <a:chExt cx="2075" cy="1491"/>
          </a:xfrm>
        </p:grpSpPr>
        <p:pic>
          <p:nvPicPr>
            <p:cNvPr id="23555" name="Picture 4" descr="蝴蝶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8" y="18"/>
              <a:ext cx="1037" cy="14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56" name="Picture 5" descr="蝴蝶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037" cy="149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Group 6"/>
          <p:cNvGrpSpPr>
            <a:grpSpLocks noChangeAspect="1"/>
          </p:cNvGrpSpPr>
          <p:nvPr/>
        </p:nvGrpSpPr>
        <p:grpSpPr>
          <a:xfrm>
            <a:off x="5454650" y="136525"/>
            <a:ext cx="2144713" cy="2682875"/>
            <a:chOff x="0" y="0"/>
            <a:chExt cx="1581" cy="1978"/>
          </a:xfrm>
        </p:grpSpPr>
        <p:pic>
          <p:nvPicPr>
            <p:cNvPr id="23558" name="Picture 7" descr="脸谱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793" cy="19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59" name="Picture 8" descr="脸谱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8" y="0"/>
              <a:ext cx="793" cy="197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Group 9"/>
          <p:cNvGrpSpPr>
            <a:grpSpLocks noChangeAspect="1"/>
          </p:cNvGrpSpPr>
          <p:nvPr/>
        </p:nvGrpSpPr>
        <p:grpSpPr>
          <a:xfrm>
            <a:off x="5410200" y="3733800"/>
            <a:ext cx="2312988" cy="2895600"/>
            <a:chOff x="0" y="0"/>
            <a:chExt cx="1582" cy="1980"/>
          </a:xfrm>
        </p:grpSpPr>
        <p:pic>
          <p:nvPicPr>
            <p:cNvPr id="23561" name="Picture 10" descr="脸谱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793" cy="19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2" name="Picture 11" descr="脸谱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2" y="0"/>
              <a:ext cx="790" cy="198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" name="Group 12"/>
          <p:cNvGrpSpPr>
            <a:grpSpLocks noChangeAspect="1"/>
          </p:cNvGrpSpPr>
          <p:nvPr/>
        </p:nvGrpSpPr>
        <p:grpSpPr>
          <a:xfrm>
            <a:off x="457200" y="3629025"/>
            <a:ext cx="3797300" cy="3228975"/>
            <a:chOff x="0" y="0"/>
            <a:chExt cx="2392" cy="2034"/>
          </a:xfrm>
        </p:grpSpPr>
        <p:pic>
          <p:nvPicPr>
            <p:cNvPr id="23564" name="Picture 13" descr="蝴蝶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196" cy="17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5" name="Picture 14" descr="蝴蝶3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EFAF9"/>
                </a:clrFrom>
                <a:clrTo>
                  <a:srgbClr val="FEFA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96" y="141"/>
              <a:ext cx="1196" cy="189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074894ebc00ff97224979170"/>
          <p:cNvPicPr>
            <a:picLocks noChangeAspect="1"/>
          </p:cNvPicPr>
          <p:nvPr/>
        </p:nvPicPr>
        <p:blipFill>
          <a:blip r:embed="rId1">
            <a:clrChange>
              <a:clrFrom>
                <a:srgbClr val="FAFBFF"/>
              </a:clrFrom>
              <a:clrTo>
                <a:srgbClr val="FA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0"/>
            <a:ext cx="3683000" cy="556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门开了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96400" y="4800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4" descr="4416607_161837039458_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5"/>
          <p:cNvGrpSpPr>
            <a:grpSpLocks noChangeAspect="1"/>
          </p:cNvGrpSpPr>
          <p:nvPr/>
        </p:nvGrpSpPr>
        <p:grpSpPr>
          <a:xfrm>
            <a:off x="-119062" y="685800"/>
            <a:ext cx="4614862" cy="6232525"/>
            <a:chOff x="0" y="0"/>
            <a:chExt cx="2832" cy="3888"/>
          </a:xfrm>
        </p:grpSpPr>
        <p:pic>
          <p:nvPicPr>
            <p:cNvPr id="24581" name="Picture 6" descr="1359259_000627327_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2832" cy="388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4582" name="Group 7"/>
            <p:cNvGrpSpPr>
              <a:grpSpLocks noChangeAspect="1"/>
            </p:cNvGrpSpPr>
            <p:nvPr/>
          </p:nvGrpSpPr>
          <p:grpSpPr>
            <a:xfrm>
              <a:off x="0" y="672"/>
              <a:ext cx="2784" cy="2304"/>
              <a:chOff x="0" y="0"/>
              <a:chExt cx="2075" cy="1491"/>
            </a:xfrm>
          </p:grpSpPr>
          <p:pic>
            <p:nvPicPr>
              <p:cNvPr id="24583" name="Picture 8" descr="蝴蝶3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38" y="18"/>
                <a:ext cx="1037" cy="146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4584" name="Picture 9" descr="蝴蝶1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0" y="0"/>
                <a:ext cx="1037" cy="1491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3" name="Picture 10" descr="1359259_000627327_2副本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0400" y="754063"/>
            <a:ext cx="4673600" cy="609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25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1" descr="810998695302579763"/>
          <p:cNvPicPr>
            <a:picLocks noChangeAspect="1"/>
          </p:cNvPicPr>
          <p:nvPr/>
        </p:nvPicPr>
        <p:blipFill>
          <a:blip r:embed="rId1"/>
          <a:srcRect t="32942" b="181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雷鸣 - 掌声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38160" y="5253355"/>
            <a:ext cx="412750" cy="412750"/>
          </a:xfrm>
          <a:prstGeom prst="rect">
            <a:avLst/>
          </a:prstGeom>
        </p:spPr>
      </p:pic>
      <p:pic>
        <p:nvPicPr>
          <p:cNvPr id="3" name="我录了一段有趣录音，快来听听吧!录音格式(1)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38160" y="5930265"/>
            <a:ext cx="412750" cy="412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9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8" dur="92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 mute="1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0" mute="1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4416607_161837039458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Rectangle 3"/>
          <p:cNvSpPr/>
          <p:nvPr/>
        </p:nvSpPr>
        <p:spPr>
          <a:xfrm>
            <a:off x="685800" y="2514600"/>
            <a:ext cx="1828800" cy="18288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6172200" y="3505200"/>
            <a:ext cx="2667000" cy="2524125"/>
          </a:xfrm>
          <a:prstGeom prst="star5">
            <a:avLst/>
          </a:prstGeom>
          <a:solidFill>
            <a:srgbClr val="000000"/>
          </a:solidFill>
          <a:ln w="9525" cmpd="sng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7" name="AutoShape 5"/>
          <p:cNvSpPr/>
          <p:nvPr/>
        </p:nvSpPr>
        <p:spPr>
          <a:xfrm>
            <a:off x="7086600" y="228600"/>
            <a:ext cx="1562100" cy="2362200"/>
          </a:xfrm>
          <a:prstGeom prst="moon">
            <a:avLst>
              <a:gd name="adj" fmla="val 59755"/>
            </a:avLst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3558" name="Picture 6" descr="IMG_7754副本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3276600"/>
            <a:ext cx="2651125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7" descr="b003tzn6po_03_amz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457200"/>
            <a:ext cx="3200400" cy="1865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0" name="Text Box 8"/>
          <p:cNvSpPr txBox="1"/>
          <p:nvPr/>
        </p:nvSpPr>
        <p:spPr>
          <a:xfrm>
            <a:off x="914400" y="4114800"/>
            <a:ext cx="1200150" cy="1311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80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√</a:t>
            </a:r>
            <a:endParaRPr lang="zh-CN" altLang="zh-CN" sz="8000" b="1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1" name="Text Box 9"/>
          <p:cNvSpPr txBox="1"/>
          <p:nvPr/>
        </p:nvSpPr>
        <p:spPr>
          <a:xfrm>
            <a:off x="7010400" y="2133600"/>
            <a:ext cx="1200150" cy="1311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80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√</a:t>
            </a:r>
            <a:endParaRPr lang="zh-CN" altLang="zh-CN" sz="8000" b="1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2" name="Text Box 10"/>
          <p:cNvSpPr txBox="1"/>
          <p:nvPr/>
        </p:nvSpPr>
        <p:spPr>
          <a:xfrm>
            <a:off x="6781800" y="5410200"/>
            <a:ext cx="1200150" cy="1311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80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√</a:t>
            </a:r>
            <a:endParaRPr lang="zh-CN" altLang="zh-CN" sz="8000" b="1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3" name="Text Box 11"/>
          <p:cNvSpPr txBox="1"/>
          <p:nvPr/>
        </p:nvSpPr>
        <p:spPr>
          <a:xfrm>
            <a:off x="4343400" y="2209800"/>
            <a:ext cx="692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60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X</a:t>
            </a:r>
            <a:endParaRPr lang="zh-CN" altLang="zh-CN" sz="6000" b="1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4" name="Text Box 12"/>
          <p:cNvSpPr txBox="1"/>
          <p:nvPr/>
        </p:nvSpPr>
        <p:spPr>
          <a:xfrm>
            <a:off x="4191000" y="5851525"/>
            <a:ext cx="692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60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X</a:t>
            </a:r>
            <a:endParaRPr lang="zh-CN" altLang="zh-CN" sz="6000" b="1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3565" name="啊哦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6" name="鼓掌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9200" y="5943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5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915" fill="hold"/>
                                        <p:tgtEl>
                                          <p:spTgt spid="235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5"/>
                  </p:tgtEl>
                </p:cond>
              </p:nextCondLst>
            </p:seq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5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3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803" fill="hold"/>
                                        <p:tgtEl>
                                          <p:spTgt spid="235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6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6"/>
                </p:tgtEl>
              </p:cMediaNode>
            </p:audio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5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6"/>
                </p:tgtEl>
              </p:cMediaNode>
            </p:audio>
          </p:childTnLst>
        </p:cTn>
      </p:par>
    </p:tnLst>
    <p:bldLst>
      <p:bldP spid="23555" grpId="0"/>
      <p:bldP spid="23556" grpId="0"/>
      <p:bldP spid="23557" grpId="0"/>
      <p:bldP spid="23560" grpId="0"/>
      <p:bldP spid="23561" grpId="0"/>
      <p:bldP spid="23562" grpId="0"/>
      <p:bldP spid="23563" grpId="0"/>
      <p:bldP spid="235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074894ebc00ff97224979170"/>
          <p:cNvPicPr>
            <a:picLocks noChangeAspect="1"/>
          </p:cNvPicPr>
          <p:nvPr/>
        </p:nvPicPr>
        <p:blipFill>
          <a:blip r:embed="rId1">
            <a:clrChange>
              <a:clrFrom>
                <a:srgbClr val="FAFBFF"/>
              </a:clrFrom>
              <a:clrTo>
                <a:srgbClr val="FA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990600"/>
            <a:ext cx="3884613" cy="586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3" descr="q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锁开了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96400" y="5257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门开了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96400" y="4800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6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8678" name="Picture 7" descr="4416607_161837039458_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79" name="Rectangle 8"/>
            <p:cNvSpPr/>
            <p:nvPr/>
          </p:nvSpPr>
          <p:spPr>
            <a:xfrm>
              <a:off x="432" y="1584"/>
              <a:ext cx="1152" cy="1152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585" name="AutoShape 9"/>
            <p:cNvSpPr>
              <a:spLocks noChangeArrowheads="1"/>
            </p:cNvSpPr>
            <p:nvPr/>
          </p:nvSpPr>
          <p:spPr bwMode="auto">
            <a:xfrm>
              <a:off x="3888" y="2208"/>
              <a:ext cx="1680" cy="1590"/>
            </a:xfrm>
            <a:prstGeom prst="star5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81" name="AutoShape 10"/>
            <p:cNvSpPr/>
            <p:nvPr/>
          </p:nvSpPr>
          <p:spPr>
            <a:xfrm>
              <a:off x="4464" y="144"/>
              <a:ext cx="984" cy="1488"/>
            </a:xfrm>
            <a:prstGeom prst="moon">
              <a:avLst>
                <a:gd name="adj" fmla="val 59755"/>
              </a:avLst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8682" name="Picture 11" descr="IMG_7754副本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12" y="2064"/>
              <a:ext cx="1670" cy="18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83" name="Picture 12" descr="b003tzn6po_03_amzn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12" y="288"/>
              <a:ext cx="2016" cy="117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decel="10000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829" fill="hold"/>
                                        <p:tgtEl>
                                          <p:spTgt spid="245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1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5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85570322379616766"/>
          <p:cNvPicPr>
            <a:picLocks noChangeAspect="1"/>
          </p:cNvPicPr>
          <p:nvPr/>
        </p:nvPicPr>
        <p:blipFill>
          <a:blip r:embed="rId1"/>
          <a:srcRect t="12942" b="19085"/>
          <a:stretch>
            <a:fillRect/>
          </a:stretch>
        </p:blipFill>
        <p:spPr>
          <a:xfrm>
            <a:off x="2061210" y="20955"/>
            <a:ext cx="5168265" cy="6837045"/>
          </a:xfrm>
          <a:prstGeom prst="rect">
            <a:avLst/>
          </a:prstGeom>
        </p:spPr>
      </p:pic>
      <p:pic>
        <p:nvPicPr>
          <p:cNvPr id="3" name="雷鸣 - 掌声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84845" y="5532120"/>
            <a:ext cx="412750" cy="412750"/>
          </a:xfrm>
          <a:prstGeom prst="rect">
            <a:avLst/>
          </a:prstGeom>
        </p:spPr>
      </p:pic>
      <p:pic>
        <p:nvPicPr>
          <p:cNvPr id="4" name="我录了一段有趣录音，快来听听吧!录音格式(2)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84845" y="6047105"/>
            <a:ext cx="412750" cy="412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9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8" dur="92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 mute="1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0" mute="1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357226_215337059396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4800"/>
            <a:ext cx="6781800" cy="655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Picture 3" descr="074894ebc00ff97224979170"/>
          <p:cNvPicPr>
            <a:picLocks noChangeAspect="1"/>
          </p:cNvPicPr>
          <p:nvPr/>
        </p:nvPicPr>
        <p:blipFill>
          <a:blip r:embed="rId2">
            <a:clrChange>
              <a:clrFrom>
                <a:srgbClr val="FAFBFF"/>
              </a:clrFrom>
              <a:clrTo>
                <a:srgbClr val="FA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600" y="2514600"/>
            <a:ext cx="2874963" cy="434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06 3.33333E-06 C -0.00313 -0.00208 -0.0059 -0.00509 -0.00903 -0.00694 C -0.01129 -0.00833 -0.02031 -0.00972 -0.02188 -0.01019 C -0.03386 -0.01319 -0.04566 -0.01528 -0.05781 -0.01713 C -0.06597 -0.01644 -0.07413 -0.01713 -0.08212 -0.01528 C -0.0842 -0.01481 -0.08542 -0.01181 -0.08715 -0.01019 C -0.08993 -0.00764 -0.09358 -0.00648 -0.09618 -0.00347 C -0.10087 0.00162 -0.10469 0.00787 -0.10903 0.01366 C -0.11042 0.01551 -0.11059 0.01852 -0.11163 0.0206 C -0.1158 0.02824 -0.12552 0.04676 -0.13212 0.04954 C -0.13733 0.05995 -0.14497 0.06088 -0.15382 0.06319 C -0.1849 0.06204 -0.18802 0.06343 -0.20903 0.0581 C -0.22136 0.05139 -0.23559 0.04931 -0.24879 0.04606 C -0.26111 0.04306 -0.27205 0.03657 -0.28472 0.03426 C -0.30278 0.02755 -0.31858 0.03148 -0.33854 0.03241 C -0.35608 0.03657 -0.33698 0.03148 -0.35261 0.0375 C -0.35764 0.03958 -0.36806 0.04282 -0.36806 0.04282 C -0.37882 0.05208 -0.39306 0.05208 -0.40521 0.05648 C -0.42188 0.05579 -0.44236 0.06782 -0.45 0.04606" pathEditMode="relative" ptsTypes="ffffffffffffffffffA">
                                      <p:cBhvr>
                                        <p:cTn id="11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08734"/>
          <p:cNvPicPr>
            <a:picLocks noChangeAspect="1"/>
          </p:cNvPicPr>
          <p:nvPr/>
        </p:nvPicPr>
        <p:blipFill>
          <a:blip r:embed="rId1">
            <a:lum contrast="12000"/>
          </a:blip>
          <a:srcRect b="4930"/>
          <a:stretch>
            <a:fillRect/>
          </a:stretch>
        </p:blipFill>
        <p:spPr>
          <a:xfrm>
            <a:off x="0" y="0"/>
            <a:ext cx="9144000" cy="6943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黄色,枫叶"/>
          <p:cNvPicPr>
            <a:picLocks noChangeAspect="1"/>
          </p:cNvPicPr>
          <p:nvPr/>
        </p:nvPicPr>
        <p:blipFill>
          <a:blip r:embed="rId1"/>
          <a:srcRect l="4173" t="5333" r="8174"/>
          <a:stretch>
            <a:fillRect/>
          </a:stretch>
        </p:blipFill>
        <p:spPr>
          <a:xfrm>
            <a:off x="1371600" y="0"/>
            <a:ext cx="6084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锁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rot="-319384">
            <a:off x="2667000" y="0"/>
            <a:ext cx="3903663" cy="434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3" descr="爱心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1600200"/>
            <a:ext cx="10795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4" descr="爱心2副本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4876800"/>
            <a:ext cx="1079500" cy="190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5" descr="爱心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4870450"/>
            <a:ext cx="1079500" cy="1835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6" descr="爱心2副本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0" y="4953000"/>
            <a:ext cx="841375" cy="1487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AutoShape 7">
            <a:hlinkClick r:id="rId9" action="ppaction://hlinksldjump"/>
          </p:cNvPr>
          <p:cNvSpPr/>
          <p:nvPr/>
        </p:nvSpPr>
        <p:spPr>
          <a:xfrm>
            <a:off x="8458200" y="6477000"/>
            <a:ext cx="685800" cy="381000"/>
          </a:xfrm>
          <a:prstGeom prst="curvedDownArrow">
            <a:avLst>
              <a:gd name="adj1" fmla="val 36000"/>
              <a:gd name="adj2" fmla="val 72000"/>
              <a:gd name="adj3" fmla="val 33324"/>
            </a:avLst>
          </a:pr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east-ep-a61-1279760"/>
          <p:cNvPicPr>
            <a:picLocks noChangeAspect="1"/>
          </p:cNvPicPr>
          <p:nvPr/>
        </p:nvPicPr>
        <p:blipFill>
          <a:blip r:embed="rId1"/>
          <a:srcRect l="15189" t="4999"/>
          <a:stretch>
            <a:fillRect/>
          </a:stretch>
        </p:blipFill>
        <p:spPr>
          <a:xfrm>
            <a:off x="0" y="0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east-ep-a91-1159369"/>
          <p:cNvPicPr>
            <a:picLocks noChangeAspect="1"/>
          </p:cNvPicPr>
          <p:nvPr/>
        </p:nvPicPr>
        <p:blipFill>
          <a:blip r:embed="rId1">
            <a:lum bright="-12000" contrast="17998"/>
          </a:blip>
          <a:stretch>
            <a:fillRect/>
          </a:stretch>
        </p:blipFill>
        <p:spPr>
          <a:xfrm>
            <a:off x="0" y="0"/>
            <a:ext cx="9144000" cy="6097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165-5041"/>
          <p:cNvPicPr>
            <a:picLocks noChangeAspect="1"/>
          </p:cNvPicPr>
          <p:nvPr/>
        </p:nvPicPr>
        <p:blipFill>
          <a:blip r:embed="rId1">
            <a:lum contrast="17998"/>
          </a:blip>
          <a:stretch>
            <a:fillRect/>
          </a:stretch>
        </p:blipFill>
        <p:spPr>
          <a:xfrm>
            <a:off x="0" y="0"/>
            <a:ext cx="91440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C:\Users\John\Desktop\图片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2" name="Picture 5" descr="C:\Users\Administrator\Desktop\青蛙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495800"/>
            <a:ext cx="1593850" cy="2130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0325" y="2270125"/>
            <a:ext cx="9144000" cy="144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lang="en-US" altLang="zh-CN" sz="8800" b="1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      </a:t>
            </a:r>
            <a:r>
              <a:rPr lang="zh-CN" altLang="en-US" sz="8800" b="1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谢  谢</a:t>
            </a:r>
            <a:endParaRPr lang="zh-CN" altLang="en-US" sz="8800" b="1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 descr="锁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rot="-319384">
            <a:off x="2667000" y="0"/>
            <a:ext cx="3903663" cy="434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Picture 3" descr="爱心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4188" y="4876800"/>
            <a:ext cx="1079500" cy="1835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4" descr="爱心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1600200"/>
            <a:ext cx="10795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5" descr="爱心2副本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4876800"/>
            <a:ext cx="1079500" cy="190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6" descr="爱心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4870450"/>
            <a:ext cx="1079500" cy="1835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7" descr="爱心2副本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0" y="4953000"/>
            <a:ext cx="841375" cy="1487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Oval 8">
            <a:hlinkClick r:id="rId6" action="ppaction://hlinksldjump"/>
          </p:cNvPr>
          <p:cNvSpPr/>
          <p:nvPr/>
        </p:nvSpPr>
        <p:spPr>
          <a:xfrm>
            <a:off x="8763000" y="6477000"/>
            <a:ext cx="381000" cy="381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06 4.21004E-06 L 0.33264 -0.46588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-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锁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rot="-319384">
            <a:off x="2667000" y="0"/>
            <a:ext cx="3903663" cy="434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0" name="Picture 3" descr="爱心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1600200"/>
            <a:ext cx="10795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4" descr="爱心2副本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4876800"/>
            <a:ext cx="1079500" cy="190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5" descr="爱心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4870450"/>
            <a:ext cx="1079500" cy="1835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6" descr="爱心2副本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1588" y="4943475"/>
            <a:ext cx="841375" cy="1487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7" descr="爱心2副本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0" y="4953000"/>
            <a:ext cx="841375" cy="1487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Oval 8">
            <a:hlinkClick r:id="rId7" action="ppaction://hlinksldjump"/>
          </p:cNvPr>
          <p:cNvSpPr/>
          <p:nvPr/>
        </p:nvSpPr>
        <p:spPr>
          <a:xfrm>
            <a:off x="8763000" y="6477000"/>
            <a:ext cx="381000" cy="381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7 8.18876E-07 L -0.31267 -0.48577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0" y="-2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 descr="锁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rot="-319384">
            <a:off x="2667000" y="0"/>
            <a:ext cx="3903663" cy="434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4" name="Picture 3" descr="爱心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1600200"/>
            <a:ext cx="10795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4" descr="爱心2副本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4876800"/>
            <a:ext cx="1079500" cy="190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5" descr="爱心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4870450"/>
            <a:ext cx="1079500" cy="1835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6" descr="爱心2副本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0" y="4953000"/>
            <a:ext cx="841375" cy="1487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7" descr="爱心2副本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3463" y="4860925"/>
            <a:ext cx="1079500" cy="1908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Oval 8">
            <a:hlinkClick r:id="rId6" action="ppaction://hlinksldjump"/>
          </p:cNvPr>
          <p:cNvSpPr/>
          <p:nvPr/>
        </p:nvSpPr>
        <p:spPr>
          <a:xfrm>
            <a:off x="8763000" y="6477000"/>
            <a:ext cx="381000" cy="381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177" name="Picture 9" descr="爱心2副本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1612900"/>
            <a:ext cx="1079500" cy="1908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06 1.75573E-06 L -0.00539 -0.48092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 descr="锁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rot="-338049">
            <a:off x="1371600" y="76200"/>
            <a:ext cx="5959475" cy="662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" name="Picture 3" descr="爱心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2590800"/>
            <a:ext cx="1800225" cy="31765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4"/>
          <p:cNvGrpSpPr>
            <a:grpSpLocks noChangeAspect="1"/>
          </p:cNvGrpSpPr>
          <p:nvPr/>
        </p:nvGrpSpPr>
        <p:grpSpPr>
          <a:xfrm>
            <a:off x="2805113" y="2609850"/>
            <a:ext cx="3595687" cy="3181350"/>
            <a:chOff x="0" y="0"/>
            <a:chExt cx="2265" cy="2004"/>
          </a:xfrm>
        </p:grpSpPr>
        <p:pic>
          <p:nvPicPr>
            <p:cNvPr id="9220" name="Picture 5" descr="爱心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1134" cy="20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1" name="Picture 6" descr="爱心2副本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31" y="0"/>
              <a:ext cx="1134" cy="200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" name="Line 7"/>
          <p:cNvSpPr/>
          <p:nvPr/>
        </p:nvSpPr>
        <p:spPr>
          <a:xfrm flipH="1">
            <a:off x="4614863" y="2362200"/>
            <a:ext cx="0" cy="3733800"/>
          </a:xfrm>
          <a:prstGeom prst="line">
            <a:avLst/>
          </a:prstGeom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 descr="074894ebc00ff97224979170"/>
          <p:cNvPicPr>
            <a:picLocks noChangeAspect="1"/>
          </p:cNvPicPr>
          <p:nvPr/>
        </p:nvPicPr>
        <p:blipFill>
          <a:blip r:embed="rId1">
            <a:clrChange>
              <a:clrFrom>
                <a:srgbClr val="FAFBFF"/>
              </a:clrFrom>
              <a:clrTo>
                <a:srgbClr val="FA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0"/>
            <a:ext cx="3683000" cy="556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门开了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96400" y="4800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4" descr="4416607_161837039458_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711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 descr="1359259_000627327_2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85800"/>
            <a:ext cx="4495800" cy="558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6" descr="1359259_000627327_2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0" y="749300"/>
            <a:ext cx="4800600" cy="558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7" descr="823492_124401044549_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34"/>
          <a:stretch>
            <a:fillRect/>
          </a:stretch>
        </p:blipFill>
        <p:spPr>
          <a:xfrm>
            <a:off x="0" y="1784350"/>
            <a:ext cx="9144000" cy="5073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8" descr="图片1副本"/>
          <p:cNvPicPr>
            <a:picLocks noChangeAspect="1"/>
          </p:cNvPicPr>
          <p:nvPr/>
        </p:nvPicPr>
        <p:blipFill>
          <a:blip r:embed="rId8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0" y="4038600"/>
            <a:ext cx="1828800" cy="1279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锁开了.mp3">
            <a:hlinkClick r:id="" action="ppaction://media"/>
          </p:cNvPr>
          <p:cNvPicPr>
            <a:picLocks noRot="1"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link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0" y="5791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94" fill="hold"/>
                                        <p:tgtEl>
                                          <p:spTgt spid="92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5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9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5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9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6599219429789706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024" b="6296"/>
          <a:stretch>
            <a:fillRect/>
          </a:stretch>
        </p:blipFill>
        <p:spPr>
          <a:xfrm>
            <a:off x="1265238" y="781050"/>
            <a:ext cx="6851650" cy="494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雷鸣 - 掌声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7530" y="5561965"/>
            <a:ext cx="412750" cy="412750"/>
          </a:xfrm>
          <a:prstGeom prst="rect">
            <a:avLst/>
          </a:prstGeom>
        </p:spPr>
      </p:pic>
      <p:pic>
        <p:nvPicPr>
          <p:cNvPr id="6" name="我录了一段有趣录音，快来听听吧!录音格式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7530" y="5974715"/>
            <a:ext cx="412750" cy="412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49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92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 mute="1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0" mute="1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8880,&quot;width&quot;:10790}"/>
</p:tagLst>
</file>

<file path=ppt/tags/tag2.xml><?xml version="1.0" encoding="utf-8"?>
<p:tagLst xmlns:p="http://schemas.openxmlformats.org/presentationml/2006/main">
  <p:tag name="AS_NET" val="4.0.30319.42000"/>
  <p:tag name="AS_OS" val="Microsoft Windows NT 6.2.9200.0"/>
  <p:tag name="AS_RELEASE_DATE" val="2021.06.14"/>
  <p:tag name="AS_TITLE" val="Aspose.Slides for .NET 4.0 Client Profile"/>
  <p:tag name="AS_VERSION" val="21.6"/>
  <p:tag name="KSO_WPP_MARK_KEY" val="cc0b1adc-6469-4648-8f08-b8b480a9f271"/>
  <p:tag name="COMMONDATA" val="eyJoZGlkIjoiYWQ3YmIxMDE2YmQ1NTg2MGEzZjkzOTgwMzlkMWYyNjYifQ==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演示</Application>
  <PresentationFormat>On-screen Show (4:3)</PresentationFormat>
  <Paragraphs>14</Paragraphs>
  <Slides>33</Slides>
  <Notes>1</Notes>
  <HiddenSlides>0</HiddenSlides>
  <MMClips>13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Arial</vt:lpstr>
      <vt:lpstr>宋体</vt:lpstr>
      <vt:lpstr>Wingdings</vt:lpstr>
      <vt:lpstr>华文琥珀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啾你肥脸</cp:lastModifiedBy>
  <cp:revision>30</cp:revision>
  <dcterms:created xsi:type="dcterms:W3CDTF">2020-09-14T05:28:00Z</dcterms:created>
  <dcterms:modified xsi:type="dcterms:W3CDTF">2022-10-14T05:22:29Z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Version">
    <vt:r8>1</vt:r8>
  </property>
  <property fmtid="{D5CDD505-2E9C-101B-9397-08002B2CF9AE}" pid="4" name="ICV">
    <vt:lpwstr>E0E9C13F164C40D3B59278D1C1008D32</vt:lpwstr>
  </property>
</Properties>
</file>