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56" r:id="rId4"/>
    <p:sldId id="272" r:id="rId5"/>
    <p:sldId id="360" r:id="rId6"/>
    <p:sldId id="333" r:id="rId7"/>
    <p:sldId id="325" r:id="rId8"/>
    <p:sldId id="312" r:id="rId9"/>
    <p:sldId id="313" r:id="rId10"/>
    <p:sldId id="331" r:id="rId11"/>
    <p:sldId id="315" r:id="rId12"/>
    <p:sldId id="316" r:id="rId13"/>
    <p:sldId id="317" r:id="rId14"/>
    <p:sldId id="318" r:id="rId15"/>
    <p:sldId id="258" r:id="rId16"/>
    <p:sldId id="259" r:id="rId17"/>
    <p:sldId id="260" r:id="rId18"/>
    <p:sldId id="262" r:id="rId19"/>
    <p:sldId id="264" r:id="rId20"/>
    <p:sldId id="261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66" y="-96"/>
      </p:cViewPr>
      <p:guideLst>
        <p:guide orient="horz" pos="2160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2.jpeg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microsoft.com/office/2007/relationships/media" Target="file:///E:\KwDownloadx\song\&#32676;&#26143;-&#22823;&#20013;&#22269;.mp3" TargetMode="External"/><Relationship Id="rId2" Type="http://schemas.openxmlformats.org/officeDocument/2006/relationships/audio" Target="file:///E:\KwDownloadx\song\&#32676;&#26143;-&#22823;&#20013;&#22269;.mp3" TargetMode="Externa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ctrTitle"/>
          </p:nvPr>
        </p:nvSpPr>
        <p:spPr/>
        <p:txBody>
          <a:bodyPr anchor="b" anchorCtr="0"/>
          <a:p>
            <a:pPr defTabSz="914400">
              <a:buClrTx/>
              <a:buSzTx/>
              <a:buFontTx/>
              <a:buNone/>
            </a:pPr>
            <a:endParaRPr lang="zh-CN" altLang="en-US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3074" name="副标题 2"/>
          <p:cNvSpPr>
            <a:spLocks noGrp="1"/>
          </p:cNvSpPr>
          <p:nvPr>
            <p:ph type="subTitle" idx="1"/>
          </p:nvPr>
        </p:nvSpPr>
        <p:spPr/>
        <p:txBody>
          <a:bodyPr anchor="t" anchorCtr="0"/>
          <a:p>
            <a:pPr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3075" name="图片 3" descr="bhhj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9424988" cy="754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内容占位符 3" descr="滑雪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53525" cy="5589588"/>
          </a:xfrm>
        </p:spPr>
      </p:pic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323850" y="5715000"/>
            <a:ext cx="8229600" cy="1143000"/>
          </a:xfrm>
        </p:spPr>
        <p:txBody>
          <a:bodyPr vert="horz" wrap="square" anchor="ctr" anchorCtr="0"/>
          <a:p>
            <a:r>
              <a:rPr lang="zh-CN" altLang="en-US" sz="6600">
                <a:latin typeface="黑体" panose="02010609060101010101" pitchFamily="2" charset="-122"/>
                <a:ea typeface="黑体" panose="02010609060101010101" pitchFamily="2" charset="-122"/>
              </a:rPr>
              <a:t>有的滑雪，</a:t>
            </a:r>
            <a:endParaRPr lang="zh-CN" altLang="en-US" sz="66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内容占位符 3" descr="游泳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323850" y="2636838"/>
            <a:ext cx="4895850" cy="1143000"/>
          </a:xfrm>
        </p:spPr>
        <p:txBody>
          <a:bodyPr vert="horz" wrap="square" anchor="ctr" anchorCtr="0"/>
          <a:p>
            <a:r>
              <a:rPr lang="zh-CN" altLang="en-US" sz="6600">
                <a:latin typeface="黑体" panose="02010609060101010101" pitchFamily="2" charset="-122"/>
                <a:ea typeface="黑体" panose="02010609060101010101" pitchFamily="2" charset="-122"/>
              </a:rPr>
              <a:t>有的游泳，</a:t>
            </a:r>
            <a:endParaRPr lang="zh-CN" altLang="en-US" sz="66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6397625" y="0"/>
            <a:ext cx="2746375" cy="3600450"/>
          </a:xfrm>
        </p:spPr>
        <p:txBody>
          <a:bodyPr vert="horz" wrap="square" anchor="ctr" anchorCtr="0"/>
          <a:p>
            <a:r>
              <a:rPr lang="zh-CN" altLang="en-US" sz="6600">
                <a:latin typeface="黑体" panose="02010609060101010101" pitchFamily="2" charset="-122"/>
                <a:ea typeface="黑体" panose="02010609060101010101" pitchFamily="2" charset="-122"/>
              </a:rPr>
              <a:t>有的围着火炉吃西瓜。</a:t>
            </a:r>
            <a:endParaRPr lang="zh-CN" altLang="en-US" sz="66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4338" name="图片 4" descr="吃西瓜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3487738"/>
            <a:ext cx="5076825" cy="337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内容占位符 3" descr="火炉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67400" cy="46609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433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 altLang="en-US" dirty="0"/>
          </a:p>
        </p:txBody>
      </p:sp>
      <p:sp>
        <p:nvSpPr>
          <p:cNvPr id="15362" name="文本占位符 14338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endParaRPr lang="zh-CN" altLang="en-US" dirty="0"/>
          </a:p>
        </p:txBody>
      </p:sp>
      <p:sp>
        <p:nvSpPr>
          <p:cNvPr id="15363" name="椭圆 14339"/>
          <p:cNvSpPr/>
          <p:nvPr/>
        </p:nvSpPr>
        <p:spPr>
          <a:xfrm>
            <a:off x="7380288" y="5661025"/>
            <a:ext cx="1152525" cy="720725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连接视频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4" name="图片 14340" descr="20090424121834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矩形 14341"/>
          <p:cNvSpPr/>
          <p:nvPr/>
        </p:nvSpPr>
        <p:spPr>
          <a:xfrm>
            <a:off x="0" y="0"/>
            <a:ext cx="4859338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9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charset="0"/>
                <a:ea typeface="楷体_GB2312" charset="0"/>
              </a:rPr>
              <a:t>我们的祖国真大</a:t>
            </a:r>
            <a:endParaRPr lang="zh-CN" altLang="en-US" sz="9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4824413" y="188913"/>
            <a:ext cx="4319587" cy="64817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我们的祖国真大，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北方，有冬爷爷的家，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十月就飘大雪花。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我们的祖国真大，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南方，有春姑娘的家，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一年四季盛开鲜花。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啊！伟大的祖国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妈妈，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东西南北中的孩子，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在同一个时候，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有的滑雪，有的游泳，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有的围着火炉吃西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瓜。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我爱我的祖国妈妈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386" name="图片 1536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标题 15362"/>
          <p:cNvSpPr>
            <a:spLocks noGrp="1"/>
          </p:cNvSpPr>
          <p:nvPr>
            <p:ph type="title"/>
          </p:nvPr>
        </p:nvSpPr>
        <p:spPr>
          <a:xfrm>
            <a:off x="5018088" y="2708275"/>
            <a:ext cx="4125912" cy="1071563"/>
          </a:xfrm>
        </p:spPr>
        <p:txBody>
          <a:bodyPr anchor="ctr" anchorCtr="0"/>
          <a:p>
            <a:pPr algn="l"/>
            <a:r>
              <a:rPr lang="zh-CN" altLang="en-US" sz="4000" b="1" dirty="0">
                <a:solidFill>
                  <a:schemeClr val="tx1"/>
                </a:solidFill>
              </a:rPr>
              <a:t>我们一起来想想儿</a:t>
            </a:r>
            <a:r>
              <a:rPr lang="zh-CN" altLang="en-US" sz="4000" b="1">
                <a:solidFill>
                  <a:schemeClr val="tx1"/>
                </a:solidFill>
              </a:rPr>
              <a:t>歌</a:t>
            </a:r>
            <a:r>
              <a:rPr lang="zh-CN" altLang="en-US" sz="4000" b="1" dirty="0">
                <a:solidFill>
                  <a:schemeClr val="tx1"/>
                </a:solidFill>
              </a:rPr>
              <a:t>中都说了些什</a:t>
            </a:r>
            <a:r>
              <a:rPr lang="zh-CN" altLang="en-US" sz="4000" b="1">
                <a:solidFill>
                  <a:schemeClr val="tx1"/>
                </a:solidFill>
              </a:rPr>
              <a:t>么？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 anchor="ctr" anchorCtr="0"/>
          <a:p>
            <a:pPr algn="l"/>
            <a:r>
              <a:rPr lang="zh-CN" altLang="en-US" sz="4000"/>
              <a:t>北方有谁的家，那儿十月就怎样了？</a:t>
            </a:r>
            <a:endParaRPr lang="zh-CN" altLang="en-US" sz="4000"/>
          </a:p>
        </p:txBody>
      </p:sp>
      <p:sp>
        <p:nvSpPr>
          <p:cNvPr id="16387" name="内容占位符 16386"/>
          <p:cNvSpPr>
            <a:spLocks noGrp="1"/>
          </p:cNvSpPr>
          <p:nvPr>
            <p:ph idx="1"/>
          </p:nvPr>
        </p:nvSpPr>
        <p:spPr>
          <a:xfrm>
            <a:off x="323850" y="2060575"/>
            <a:ext cx="2735263" cy="3849688"/>
          </a:xfrm>
        </p:spPr>
        <p:txBody>
          <a:bodyPr anchor="t" anchorCtr="0"/>
          <a:p>
            <a:r>
              <a:rPr lang="zh-CN" altLang="en-US"/>
              <a:t>冬爷爷的家</a:t>
            </a:r>
            <a:endParaRPr lang="zh-CN" altLang="en-US"/>
          </a:p>
          <a:p>
            <a:r>
              <a:rPr lang="zh-CN" altLang="en-US"/>
              <a:t>飘大雪花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16388" name="组合 16387"/>
          <p:cNvGrpSpPr>
            <a:grpSpLocks noChangeAspect="1"/>
          </p:cNvGrpSpPr>
          <p:nvPr/>
        </p:nvGrpSpPr>
        <p:grpSpPr>
          <a:xfrm>
            <a:off x="3048000" y="1412875"/>
            <a:ext cx="6096000" cy="4572000"/>
            <a:chOff x="0" y="0"/>
            <a:chExt cx="3840" cy="2880"/>
          </a:xfrm>
        </p:grpSpPr>
        <p:pic>
          <p:nvPicPr>
            <p:cNvPr id="17413" name="图片 16388" descr="19905910352981903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40" cy="28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4" name="图片 16389" descr="3535453_094631024011_2"/>
            <p:cNvPicPr>
              <a:picLocks noChangeAspect="1"/>
            </p:cNvPicPr>
            <p:nvPr/>
          </p:nvPicPr>
          <p:blipFill>
            <a:blip r:embed="rId3"/>
            <a:srcRect l="30156" t="19305" r="23851" b="30907"/>
            <a:stretch>
              <a:fillRect/>
            </a:stretch>
          </p:blipFill>
          <p:spPr>
            <a:xfrm>
              <a:off x="2993" y="1542"/>
              <a:ext cx="830" cy="127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anchor="ctr" anchorCtr="0"/>
          <a:p>
            <a:r>
              <a:rPr lang="zh-CN" altLang="en-US" sz="4000"/>
              <a:t>南方有谁的家？春姑娘的家是怎样的？</a:t>
            </a:r>
            <a:endParaRPr lang="zh-CN" altLang="en-US" sz="4000"/>
          </a:p>
        </p:txBody>
      </p:sp>
      <p:sp>
        <p:nvSpPr>
          <p:cNvPr id="17411" name="内容占位符 17410"/>
          <p:cNvSpPr>
            <a:spLocks noGrp="1"/>
          </p:cNvSpPr>
          <p:nvPr>
            <p:ph idx="1"/>
          </p:nvPr>
        </p:nvSpPr>
        <p:spPr>
          <a:xfrm>
            <a:off x="0" y="1700213"/>
            <a:ext cx="2411413" cy="4425950"/>
          </a:xfrm>
        </p:spPr>
        <p:txBody>
          <a:bodyPr anchor="t" anchorCtr="0"/>
          <a:p>
            <a:r>
              <a:rPr lang="zh-CN" altLang="en-US"/>
              <a:t>春姑娘的家</a:t>
            </a:r>
            <a:endParaRPr lang="zh-CN" altLang="en-US"/>
          </a:p>
          <a:p>
            <a:r>
              <a:rPr lang="zh-CN" altLang="en-US">
                <a:hlinkClick r:id="" action="ppaction://noaction"/>
              </a:rPr>
              <a:t>一年四季</a:t>
            </a:r>
            <a:r>
              <a:rPr lang="zh-CN" altLang="en-US"/>
              <a:t>盛开鲜花</a:t>
            </a:r>
            <a:endParaRPr lang="zh-CN" altLang="en-US"/>
          </a:p>
        </p:txBody>
      </p:sp>
      <p:pic>
        <p:nvPicPr>
          <p:cNvPr id="17412" name="图片 17411" descr="鲜花盛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592263"/>
            <a:ext cx="7019925" cy="526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17412" descr="20064162146576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628775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6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charRg st="6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charRg st="6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charRg st="6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9458" name="图片 18433" descr="20081150553573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标题 18434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 anchor="ctr" anchorCtr="0"/>
          <a:p>
            <a:r>
              <a:rPr lang="zh-CN" altLang="en-US" sz="4000"/>
              <a:t>儿歌中把“伟大的祖国”称为什么？</a:t>
            </a:r>
            <a:endParaRPr lang="zh-CN" altLang="en-US" sz="4000"/>
          </a:p>
        </p:txBody>
      </p:sp>
      <p:sp>
        <p:nvSpPr>
          <p:cNvPr id="18436" name="文本框 18435"/>
          <p:cNvSpPr txBox="1"/>
          <p:nvPr/>
        </p:nvSpPr>
        <p:spPr>
          <a:xfrm>
            <a:off x="2051050" y="2276475"/>
            <a:ext cx="5400675" cy="1555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9600">
                <a:latin typeface="Arial" panose="020B0604020202020204" pitchFamily="34" charset="0"/>
                <a:ea typeface="宋体" panose="02010600030101010101" pitchFamily="2" charset="-122"/>
              </a:rPr>
              <a:t>称为妈妈</a:t>
            </a:r>
            <a:endParaRPr lang="zh-CN" altLang="en-US" sz="9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482" name="图片 19457" descr="地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125538"/>
            <a:ext cx="7092950" cy="5319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矩形 19458"/>
          <p:cNvSpPr/>
          <p:nvPr/>
        </p:nvSpPr>
        <p:spPr>
          <a:xfrm>
            <a:off x="3635375" y="1916113"/>
            <a:ext cx="10080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北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9460" name="矩形 19459"/>
          <p:cNvSpPr/>
          <p:nvPr/>
        </p:nvSpPr>
        <p:spPr>
          <a:xfrm>
            <a:off x="3779838" y="5508625"/>
            <a:ext cx="10080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南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9461" name="文本框 19460"/>
          <p:cNvSpPr txBox="1"/>
          <p:nvPr/>
        </p:nvSpPr>
        <p:spPr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东西南北中的孩子，在同一个时候，有的在干什么，有的在干什么，有的在干什么？</a:t>
            </a:r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2" name="矩形 19461"/>
          <p:cNvSpPr/>
          <p:nvPr/>
        </p:nvSpPr>
        <p:spPr>
          <a:xfrm>
            <a:off x="255270" y="3644583"/>
            <a:ext cx="10080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西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9463" name="矩形 19462"/>
          <p:cNvSpPr/>
          <p:nvPr/>
        </p:nvSpPr>
        <p:spPr>
          <a:xfrm>
            <a:off x="6408420" y="3559175"/>
            <a:ext cx="10080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东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9464" name="矩形 19463"/>
          <p:cNvSpPr/>
          <p:nvPr/>
        </p:nvSpPr>
        <p:spPr>
          <a:xfrm>
            <a:off x="3924300" y="3644900"/>
            <a:ext cx="10080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中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标题 2048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 altLang="en-US" dirty="0"/>
          </a:p>
        </p:txBody>
      </p:sp>
      <p:sp>
        <p:nvSpPr>
          <p:cNvPr id="21507" name="文本占位符 2048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endParaRPr lang="zh-CN" altLang="en-US" dirty="0"/>
          </a:p>
        </p:txBody>
      </p:sp>
      <p:pic>
        <p:nvPicPr>
          <p:cNvPr id="20484" name="图片 20483" descr="20081227_2b22938406f81165d7fepZgWruWPeTm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矩形 20484"/>
          <p:cNvSpPr/>
          <p:nvPr/>
        </p:nvSpPr>
        <p:spPr>
          <a:xfrm>
            <a:off x="1258888" y="2276475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6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滑  雪</a:t>
            </a:r>
            <a:endParaRPr lang="zh-CN" altLang="en-US" sz="6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内容占位符 4097" descr="t01aa107015229c55da[1]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0" y="1557338"/>
            <a:ext cx="4572000" cy="4967287"/>
          </a:xfrm>
        </p:spPr>
      </p:pic>
      <p:sp>
        <p:nvSpPr>
          <p:cNvPr id="4098" name="标题 4098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7200" b="1" dirty="0"/>
              <a:t> 中国地图像雄鸡</a:t>
            </a:r>
            <a:endParaRPr lang="zh-CN" altLang="en-US" sz="7200" b="1" dirty="0"/>
          </a:p>
        </p:txBody>
      </p:sp>
      <p:pic>
        <p:nvPicPr>
          <p:cNvPr id="4099" name="内容占位符 4099" descr="161F20T5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628775"/>
            <a:ext cx="4572000" cy="46799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标题 21505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 altLang="en-US" dirty="0"/>
          </a:p>
        </p:txBody>
      </p:sp>
      <p:sp>
        <p:nvSpPr>
          <p:cNvPr id="22531" name="文本占位符 21506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endParaRPr lang="zh-CN" altLang="en-US" dirty="0"/>
          </a:p>
        </p:txBody>
      </p:sp>
      <p:pic>
        <p:nvPicPr>
          <p:cNvPr id="21508" name="图片 21507" descr="20088171521145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矩形 21508"/>
          <p:cNvSpPr/>
          <p:nvPr/>
        </p:nvSpPr>
        <p:spPr>
          <a:xfrm>
            <a:off x="1403350" y="2205038"/>
            <a:ext cx="32004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72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游   泳</a:t>
            </a:r>
            <a:endParaRPr lang="zh-CN" altLang="en-US" sz="72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标题 2252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 altLang="en-US" dirty="0"/>
          </a:p>
        </p:txBody>
      </p:sp>
      <p:sp>
        <p:nvSpPr>
          <p:cNvPr id="23555" name="文本占位符 22530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endParaRPr lang="zh-CN" altLang="en-US" dirty="0"/>
          </a:p>
        </p:txBody>
      </p:sp>
      <p:pic>
        <p:nvPicPr>
          <p:cNvPr id="22532" name="图片 22531" descr="10138_1250695156WN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矩形 22532"/>
          <p:cNvSpPr/>
          <p:nvPr/>
        </p:nvSpPr>
        <p:spPr>
          <a:xfrm>
            <a:off x="684213" y="549275"/>
            <a:ext cx="3600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围着火炉吃西瓜</a:t>
            </a:r>
            <a:endParaRPr lang="zh-CN" altLang="en-US" sz="3600"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4578" name="图片 23553" descr="20091220935735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框 23554"/>
          <p:cNvSpPr txBox="1"/>
          <p:nvPr/>
        </p:nvSpPr>
        <p:spPr>
          <a:xfrm>
            <a:off x="4140200" y="376238"/>
            <a:ext cx="4032250" cy="64817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我们的祖国真大，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北方，有冬爷爷的家，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十月就飘着大雪花。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我们的祖国真大，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南方，有春姑娘的家，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一年四季盛开鲜花。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啊！伟大的祖国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妈妈，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东西南北中的孩子，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在同一个时候，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有的滑雪，有的游泳，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有的围着火炉吃西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瓜。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我爱我的祖国妈妈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矩形 23555"/>
          <p:cNvSpPr/>
          <p:nvPr/>
        </p:nvSpPr>
        <p:spPr>
          <a:xfrm>
            <a:off x="395288" y="333375"/>
            <a:ext cx="37433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96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我们的祖国真大</a:t>
            </a:r>
            <a:endParaRPr lang="zh-CN" altLang="en-US" sz="96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24577" descr="1622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矩形 24578"/>
          <p:cNvSpPr/>
          <p:nvPr/>
        </p:nvSpPr>
        <p:spPr>
          <a:xfrm>
            <a:off x="971550" y="549275"/>
            <a:ext cx="5256213" cy="24479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谢谢！请多指教！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5603" name="图片 1" descr="1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27037"/>
            <a:ext cx="10058400" cy="754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文本框 3"/>
          <p:cNvSpPr txBox="1"/>
          <p:nvPr/>
        </p:nvSpPr>
        <p:spPr>
          <a:xfrm>
            <a:off x="-120650" y="735013"/>
            <a:ext cx="938530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800" b="1">
                <a:latin typeface="Arial" panose="020B0604020202020204" pitchFamily="34" charset="0"/>
                <a:ea typeface="宋体" panose="02010600030101010101" pitchFamily="2" charset="-122"/>
              </a:rPr>
              <a:t>我们的国旗是： </a:t>
            </a:r>
            <a:r>
              <a:rPr lang="zh-CN" altLang="en-US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五星红旗</a:t>
            </a:r>
            <a:endParaRPr lang="zh-CN" altLang="en-US" sz="4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4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800" b="1">
                <a:latin typeface="Arial" panose="020B0604020202020204" pitchFamily="34" charset="0"/>
                <a:ea typeface="宋体" panose="02010600030101010101" pitchFamily="2" charset="-122"/>
              </a:rPr>
              <a:t>我国的首都是： </a:t>
            </a:r>
            <a:r>
              <a:rPr lang="zh-CN" altLang="en-US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北京</a:t>
            </a:r>
            <a:endParaRPr lang="zh-CN" altLang="en-US" sz="4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4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800" b="1">
                <a:latin typeface="Arial" panose="020B0604020202020204" pitchFamily="34" charset="0"/>
                <a:ea typeface="宋体" panose="02010600030101010101" pitchFamily="2" charset="-122"/>
              </a:rPr>
              <a:t>我们的祖国是： </a:t>
            </a:r>
            <a:r>
              <a:rPr lang="zh-CN" altLang="en-US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中华人民共和国</a:t>
            </a:r>
            <a:endParaRPr lang="zh-CN" altLang="en-US" sz="4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3073" descr="161F20T5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196975"/>
            <a:ext cx="6238875" cy="501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矩形 3074"/>
          <p:cNvSpPr/>
          <p:nvPr/>
        </p:nvSpPr>
        <p:spPr>
          <a:xfrm>
            <a:off x="2124075" y="0"/>
            <a:ext cx="433863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9600" b="1">
                <a:gradFill rotWithShape="0">
                  <a:gsLst>
                    <a:gs pos="0">
                      <a:srgbClr val="FF3300"/>
                    </a:gs>
                    <a:gs pos="100000">
                      <a:schemeClr val="tx1"/>
                    </a:gs>
                  </a:gsLst>
                  <a:path path="rect">
                    <a:fillToRect r="100000" b="10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8998"/>
                    </a:srgbClr>
                  </a:outerShdw>
                </a:effectLst>
                <a:latin typeface="楷体_GB2312" charset="0"/>
                <a:ea typeface="楷体_GB2312" charset="0"/>
              </a:rPr>
              <a:t>中国地图</a:t>
            </a:r>
            <a:endParaRPr lang="zh-CN" altLang="en-US" sz="9600" b="1">
              <a:gradFill rotWithShape="0">
                <a:gsLst>
                  <a:gs pos="0">
                    <a:srgbClr val="FF3300"/>
                  </a:gs>
                  <a:gs pos="100000">
                    <a:schemeClr val="tx1"/>
                  </a:gs>
                </a:gsLst>
                <a:path path="rect">
                  <a:fillToRect r="100000" b="10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8998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  <p:pic>
        <p:nvPicPr>
          <p:cNvPr id="3076" name="群星-大中国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1863" y="6265863"/>
            <a:ext cx="592137" cy="59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1" descr="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0" y="-127000"/>
            <a:ext cx="9526588" cy="7113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243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7987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 altLang="en-US" dirty="0"/>
          </a:p>
        </p:txBody>
      </p:sp>
      <p:sp>
        <p:nvSpPr>
          <p:cNvPr id="6147" name="文本占位符 79874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endParaRPr lang="zh-CN" altLang="en-US" dirty="0"/>
          </a:p>
        </p:txBody>
      </p:sp>
      <p:grpSp>
        <p:nvGrpSpPr>
          <p:cNvPr id="79876" name="组合 79875"/>
          <p:cNvGrpSpPr>
            <a:grpSpLocks noChangeAspect="1"/>
          </p:cNvGrpSpPr>
          <p:nvPr/>
        </p:nvGrpSpPr>
        <p:grpSpPr>
          <a:xfrm>
            <a:off x="0" y="0"/>
            <a:ext cx="9144000" cy="6858000"/>
            <a:chOff x="0" y="0"/>
            <a:chExt cx="3840" cy="2880"/>
          </a:xfrm>
        </p:grpSpPr>
        <p:pic>
          <p:nvPicPr>
            <p:cNvPr id="6149" name="图片 79876" descr="19905910352981903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40" cy="28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图片 79877" descr="3535453_094631024011_2"/>
            <p:cNvPicPr>
              <a:picLocks noChangeAspect="1"/>
            </p:cNvPicPr>
            <p:nvPr/>
          </p:nvPicPr>
          <p:blipFill>
            <a:blip r:embed="rId3"/>
            <a:srcRect l="30156" t="19305" r="23851" b="30907"/>
            <a:stretch>
              <a:fillRect/>
            </a:stretch>
          </p:blipFill>
          <p:spPr>
            <a:xfrm>
              <a:off x="2993" y="1542"/>
              <a:ext cx="830" cy="12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151" name="TextBox 4"/>
          <p:cNvSpPr txBox="1"/>
          <p:nvPr/>
        </p:nvSpPr>
        <p:spPr>
          <a:xfrm>
            <a:off x="92075" y="0"/>
            <a:ext cx="1098550" cy="685800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r>
              <a:rPr lang="zh-CN" altLang="en-US" sz="6000" b="1" dirty="0">
                <a:latin typeface="黑体" panose="02010609060101010101" pitchFamily="2" charset="-122"/>
                <a:ea typeface="黑体" panose="02010609060101010101" pitchFamily="2" charset="-122"/>
              </a:rPr>
              <a:t>北方有冬爷爷的家，</a:t>
            </a:r>
            <a:endParaRPr lang="zh-CN" altLang="en-US" sz="6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5939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 altLang="en-US" dirty="0"/>
          </a:p>
        </p:txBody>
      </p:sp>
      <p:sp>
        <p:nvSpPr>
          <p:cNvPr id="7170" name="文本占位符 59394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endParaRPr lang="zh-CN" altLang="en-US" dirty="0"/>
          </a:p>
        </p:txBody>
      </p:sp>
      <p:pic>
        <p:nvPicPr>
          <p:cNvPr id="7171" name="图片 59396" descr="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Box 4"/>
          <p:cNvSpPr txBox="1"/>
          <p:nvPr/>
        </p:nvSpPr>
        <p:spPr>
          <a:xfrm>
            <a:off x="7862888" y="0"/>
            <a:ext cx="1281112" cy="685800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r>
              <a:rPr lang="zh-CN" altLang="en-US" sz="7200" b="1" dirty="0">
                <a:latin typeface="黑体" panose="02010609060101010101" pitchFamily="2" charset="-122"/>
                <a:ea typeface="黑体" panose="02010609060101010101" pitchFamily="2" charset="-122"/>
              </a:rPr>
              <a:t>十月就飘大雪花。</a:t>
            </a:r>
            <a:endParaRPr lang="zh-CN" altLang="en-US" sz="7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内容占位符 3" descr="春姑娘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53525" cy="6858000"/>
          </a:xfrm>
        </p:spPr>
      </p:pic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 vert="horz" wrap="square" anchor="ctr" anchorCtr="0"/>
          <a:p>
            <a:r>
              <a:rPr lang="zh-CN" altLang="en-US" sz="6600">
                <a:latin typeface="黑体" panose="02010609060101010101" pitchFamily="2" charset="-122"/>
                <a:ea typeface="黑体" panose="02010609060101010101" pitchFamily="2" charset="-122"/>
              </a:rPr>
              <a:t>南方有春姑娘的家，</a:t>
            </a:r>
            <a:endParaRPr lang="zh-CN" altLang="en-US" sz="6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内容占位符 3" descr="春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72575" cy="6858000"/>
          </a:xfrm>
        </p:spPr>
      </p:pic>
      <p:sp>
        <p:nvSpPr>
          <p:cNvPr id="9218" name="标题 1"/>
          <p:cNvSpPr/>
          <p:nvPr/>
        </p:nvSpPr>
        <p:spPr>
          <a:xfrm>
            <a:off x="539750" y="537368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66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一年四季盛开鲜花。</a:t>
            </a:r>
            <a:endParaRPr lang="zh-CN" altLang="en-US" sz="66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75784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 altLang="en-US" dirty="0"/>
          </a:p>
        </p:txBody>
      </p:sp>
      <p:sp>
        <p:nvSpPr>
          <p:cNvPr id="10242" name="文本占位符 75785"/>
          <p:cNvSpPr>
            <a:spLocks noGrp="1"/>
          </p:cNvSpPr>
          <p:nvPr>
            <p:ph sz="half" idx="1"/>
          </p:nvPr>
        </p:nvSpPr>
        <p:spPr>
          <a:xfrm>
            <a:off x="2051050" y="1412875"/>
            <a:ext cx="4038600" cy="4525963"/>
          </a:xfrm>
        </p:spPr>
        <p:txBody>
          <a:bodyPr anchor="t" anchorCtr="0"/>
          <a:p>
            <a:pPr>
              <a:buClrTx/>
              <a:buSzTx/>
              <a:buFontTx/>
            </a:pPr>
            <a:endParaRPr lang="zh-CN" altLang="en-US" sz="2800" dirty="0"/>
          </a:p>
        </p:txBody>
      </p:sp>
      <p:sp>
        <p:nvSpPr>
          <p:cNvPr id="10243" name="文本占位符 7578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 anchorCtr="0"/>
          <a:p>
            <a:pPr>
              <a:buClrTx/>
              <a:buSzTx/>
              <a:buFontTx/>
            </a:pPr>
            <a:endParaRPr lang="zh-CN" altLang="en-US" sz="2800" dirty="0"/>
          </a:p>
        </p:txBody>
      </p:sp>
      <p:pic>
        <p:nvPicPr>
          <p:cNvPr id="10244" name="图片 75780" descr="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标题 1"/>
          <p:cNvSpPr/>
          <p:nvPr/>
        </p:nvSpPr>
        <p:spPr>
          <a:xfrm flipH="1">
            <a:off x="2987675" y="0"/>
            <a:ext cx="71438" cy="69850"/>
          </a:xfrm>
          <a:prstGeom prst="rect">
            <a:avLst/>
          </a:prstGeom>
          <a:noFill/>
          <a:ln w="9525">
            <a:noFill/>
          </a:ln>
        </p:spPr>
        <p:txBody>
          <a:bodyPr vert="eaVert" anchor="ctr" anchorCtr="0"/>
          <a:p>
            <a:pPr algn="ctr"/>
            <a:r>
              <a:rPr lang="zh-CN" altLang="en-US" sz="42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啊！伟大的祖国 ！ </a:t>
            </a:r>
            <a:r>
              <a:rPr lang="en-US" altLang="zh-CN" sz="42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---</a:t>
            </a:r>
            <a:r>
              <a:rPr lang="zh-CN" altLang="en-US" sz="42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妈妈</a:t>
            </a:r>
            <a:endParaRPr lang="zh-CN" altLang="en-US" sz="4200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6" name="标题 1"/>
          <p:cNvSpPr/>
          <p:nvPr/>
        </p:nvSpPr>
        <p:spPr>
          <a:xfrm>
            <a:off x="179388" y="5373688"/>
            <a:ext cx="8964612" cy="14843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66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啊！伟大的祖国</a:t>
            </a:r>
            <a:r>
              <a:rPr lang="en-US" altLang="zh-CN" sz="66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66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妈妈</a:t>
            </a:r>
            <a:endParaRPr lang="zh-CN" altLang="en-US" sz="6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内容占位符 3" descr="手拉手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-34925" y="-457200"/>
            <a:ext cx="9275763" cy="6550025"/>
          </a:xfrm>
        </p:spPr>
      </p:pic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179388" y="5715000"/>
            <a:ext cx="8964612" cy="1143000"/>
          </a:xfrm>
        </p:spPr>
        <p:txBody>
          <a:bodyPr vert="horz" wrap="square" anchor="ctr" anchorCtr="0"/>
          <a:p>
            <a:r>
              <a:rPr lang="zh-CN" altLang="en-US" sz="4200" b="1">
                <a:latin typeface="黑体" panose="02010609060101010101" pitchFamily="2" charset="-122"/>
                <a:ea typeface="黑体" panose="02010609060101010101" pitchFamily="2" charset="-122"/>
              </a:rPr>
              <a:t>东西南北中的孩子，在同一个时候，</a:t>
            </a:r>
            <a:endParaRPr lang="zh-CN" altLang="en-US" sz="42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WPS 演示</Application>
  <PresentationFormat>在屏幕上显示</PresentationFormat>
  <Paragraphs>99</Paragraphs>
  <Slides>23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楷体_GB2312</vt:lpstr>
      <vt:lpstr>新宋体</vt:lpstr>
      <vt:lpstr>黑体</vt:lpstr>
      <vt:lpstr>微软雅黑</vt:lpstr>
      <vt:lpstr>Arial Unicode MS</vt:lpstr>
      <vt:lpstr>Calibri</vt:lpstr>
      <vt:lpstr>华文行楷</vt:lpstr>
      <vt:lpstr>默认设计模板</vt:lpstr>
      <vt:lpstr>1_默认设计模板</vt:lpstr>
      <vt:lpstr>PowerPoint 演示文稿</vt:lpstr>
      <vt:lpstr> 中国地图像雄鸡</vt:lpstr>
      <vt:lpstr>PowerPoint 演示文稿</vt:lpstr>
      <vt:lpstr>PowerPoint 演示文稿</vt:lpstr>
      <vt:lpstr>PowerPoint 演示文稿</vt:lpstr>
      <vt:lpstr>南方有春姑娘的家，</vt:lpstr>
      <vt:lpstr>PowerPoint 演示文稿</vt:lpstr>
      <vt:lpstr>PowerPoint 演示文稿</vt:lpstr>
      <vt:lpstr>东西南北中的孩子，在同一个时候，</vt:lpstr>
      <vt:lpstr>有的滑雪，</vt:lpstr>
      <vt:lpstr>有的游泳，</vt:lpstr>
      <vt:lpstr>有的围着火炉吃西瓜。</vt:lpstr>
      <vt:lpstr>PowerPoint 演示文稿</vt:lpstr>
      <vt:lpstr>我们一起来想想儿歌中都说了些什么？</vt:lpstr>
      <vt:lpstr>北方有谁的家，那儿十月就怎样了？</vt:lpstr>
      <vt:lpstr>南方有谁的家？春姑娘的家是怎样的？</vt:lpstr>
      <vt:lpstr>儿歌中把“伟大的祖国”称为什么？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ＸιＸι</cp:lastModifiedBy>
  <cp:revision>3</cp:revision>
  <dcterms:created xsi:type="dcterms:W3CDTF">2023-09-20T08:14:00Z</dcterms:created>
  <dcterms:modified xsi:type="dcterms:W3CDTF">2024-09-29T01:20:54Z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F5AC2BF3946B47629587B0F9B784CF46_13</vt:lpwstr>
  </property>
</Properties>
</file>