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293" r:id="rId11"/>
    <p:sldId id="291" r:id="rId12"/>
    <p:sldId id="292" r:id="rId13"/>
    <p:sldId id="261" r:id="rId14"/>
    <p:sldId id="262" r:id="rId15"/>
    <p:sldId id="288" r:id="rId16"/>
    <p:sldId id="263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3300"/>
    <a:srgbClr val="333300"/>
    <a:srgbClr val="CC00CC"/>
    <a:srgbClr val="E9EE20"/>
    <a:srgbClr val="FF6699"/>
    <a:srgbClr val="FF9966"/>
    <a:srgbClr val="FAF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878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693988"/>
            <a:ext cx="7772400" cy="1470025"/>
          </a:xfrm>
          <a:ln/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0" b="1" i="0" u="none" strike="noStrike" kern="1200" cap="none" spc="60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秋天的雨</a:t>
            </a:r>
            <a:endParaRPr kumimoji="0" lang="zh-CN" altLang="en-US" sz="12000" b="1" i="0" u="none" strike="noStrike" kern="1200" cap="none" spc="600" normalizeH="0" baseline="0" noProof="0" dirty="0">
              <a:ln>
                <a:noFill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en-US" altLang="zh-CN" sz="4000" dirty="0"/>
              <a:t> </a:t>
            </a:r>
            <a:endParaRPr lang="en-US" altLang="zh-CN" sz="4000" dirty="0"/>
          </a:p>
        </p:txBody>
      </p:sp>
      <p:sp>
        <p:nvSpPr>
          <p:cNvPr id="11267" name="Text Box 3"/>
          <p:cNvSpPr txBox="1"/>
          <p:nvPr/>
        </p:nvSpPr>
        <p:spPr>
          <a:xfrm>
            <a:off x="609600" y="304800"/>
            <a:ext cx="8077200" cy="210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        </a:t>
            </a:r>
            <a:r>
              <a:rPr lang="zh-CN" altLang="en-US" sz="4400" b="1" dirty="0">
                <a:latin typeface="Times New Roman" panose="02020603050405020304" pitchFamily="18" charset="0"/>
              </a:rPr>
              <a:t>橙红色是给果树的，橘子、柿子你挤我碰，争着要人们去摘呢！</a:t>
            </a:r>
            <a:endParaRPr lang="zh-CN" altLang="en-US" sz="4400" b="1" dirty="0">
              <a:latin typeface="Times New Roman" panose="02020603050405020304" pitchFamily="18" charset="0"/>
            </a:endParaRPr>
          </a:p>
        </p:txBody>
      </p:sp>
      <p:pic>
        <p:nvPicPr>
          <p:cNvPr id="11268" name="Picture 4" descr="橘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87588"/>
            <a:ext cx="4267200" cy="4570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5" descr="柿子2"/>
          <p:cNvPicPr>
            <a:picLocks noChangeAspect="1"/>
          </p:cNvPicPr>
          <p:nvPr/>
        </p:nvPicPr>
        <p:blipFill>
          <a:blip r:embed="rId2">
            <a:lum bright="6000" contrast="6000"/>
          </a:blip>
          <a:stretch>
            <a:fillRect/>
          </a:stretch>
        </p:blipFill>
        <p:spPr>
          <a:xfrm>
            <a:off x="4419600" y="2286000"/>
            <a:ext cx="4724400" cy="457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99"/>
            </a:gs>
            <a:gs pos="100000">
              <a:srgbClr val="E9EE2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en-US" altLang="zh-CN" sz="4000" dirty="0"/>
              <a:t> </a:t>
            </a:r>
            <a:endParaRPr lang="en-US" altLang="zh-CN" sz="4000" dirty="0"/>
          </a:p>
        </p:txBody>
      </p:sp>
      <p:pic>
        <p:nvPicPr>
          <p:cNvPr id="12291" name="Picture 3" descr="2004321183740dyj3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304800"/>
            <a:ext cx="13716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4" descr="u=3136839918,716359190&amp;gp=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"/>
            <a:ext cx="18288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5" descr="u=577378944,3215709219&amp;gp=1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57200"/>
            <a:ext cx="1371600" cy="1017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6" descr="xin_39a4df2912e74491a548234e49fe4f62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8600"/>
            <a:ext cx="2438400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5" name="Text Box 7"/>
          <p:cNvSpPr txBox="1"/>
          <p:nvPr/>
        </p:nvSpPr>
        <p:spPr>
          <a:xfrm>
            <a:off x="914400" y="2133600"/>
            <a:ext cx="7696200" cy="2771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3399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　　</a:t>
            </a:r>
            <a:r>
              <a:rPr lang="zh-CN" altLang="en-US" sz="4400" dirty="0">
                <a:solidFill>
                  <a:srgbClr val="CC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菊花仙子得到的颜色就更多了，紫红的、淡黄的、雪白的</a:t>
            </a:r>
            <a:r>
              <a:rPr lang="en-US" altLang="zh-CN" sz="4400" b="1" dirty="0">
                <a:solidFill>
                  <a:srgbClr val="CC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……</a:t>
            </a:r>
            <a:r>
              <a:rPr lang="zh-CN" altLang="en-US" sz="4400" dirty="0">
                <a:solidFill>
                  <a:srgbClr val="CC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美丽的菊花在秋雨里频频点头．</a:t>
            </a:r>
            <a:endParaRPr lang="zh-CN" altLang="en-US" sz="4400" dirty="0">
              <a:solidFill>
                <a:srgbClr val="CC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pic>
        <p:nvPicPr>
          <p:cNvPr id="12296" name="Picture 8" descr="xin_7c3c0e027997429192b002408717b8ad_1112_021_1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5276850"/>
            <a:ext cx="1828800" cy="1200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7" name="Picture 9" descr="秋菊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4592638"/>
            <a:ext cx="2508250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8" name="Picture 10" descr="u=2576554821,1073502188&amp;gp=1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4283075"/>
            <a:ext cx="2667000" cy="2574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20090423175426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Rectangle 3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696200" cy="2133600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zh-CN" altLang="en-US" sz="6000" b="1" dirty="0">
                <a:solidFill>
                  <a:srgbClr val="000099"/>
                </a:solidFill>
              </a:rPr>
              <a:t>秋天的雨，藏着非常好闻的气味。是哪些气味？</a:t>
            </a:r>
            <a:r>
              <a:rPr lang="zh-CN" altLang="en-US" sz="4000" dirty="0"/>
              <a:t> </a:t>
            </a:r>
            <a:endParaRPr lang="zh-CN" altLang="en-US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9" name="Rectangle 3"/>
          <p:cNvSpPr>
            <a:spLocks noGrp="1"/>
          </p:cNvSpPr>
          <p:nvPr>
            <p:ph type="ctrTitle"/>
          </p:nvPr>
        </p:nvSpPr>
        <p:spPr>
          <a:xfrm>
            <a:off x="1219200" y="2133600"/>
            <a:ext cx="6781800" cy="1470025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zh-CN" altLang="en-US" sz="5400" b="1" dirty="0">
                <a:solidFill>
                  <a:srgbClr val="6600CC"/>
                </a:solidFill>
              </a:rPr>
              <a:t>秋天的雨吹起了金色的小喇叭，</a:t>
            </a:r>
            <a:br>
              <a:rPr lang="zh-CN" altLang="en-US" sz="5400" b="1" dirty="0">
                <a:solidFill>
                  <a:srgbClr val="6600CC"/>
                </a:solidFill>
              </a:rPr>
            </a:br>
            <a:r>
              <a:rPr lang="zh-CN" altLang="en-US" sz="5400" b="1" dirty="0">
                <a:solidFill>
                  <a:srgbClr val="6600CC"/>
                </a:solidFill>
              </a:rPr>
              <a:t>小喇叭吹的是什么？</a:t>
            </a:r>
            <a:endParaRPr lang="zh-CN" altLang="en-US" sz="5400" b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>
    <p:wheel spokes="4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 descr="20056312159279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Rectang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935162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4800" b="1" dirty="0">
                <a:solidFill>
                  <a:srgbClr val="6600CC"/>
                </a:solidFill>
              </a:rPr>
              <a:t>课文都写了秋天的什么？</a:t>
            </a:r>
            <a:endParaRPr lang="zh-CN" altLang="en-US" sz="4800" b="1" dirty="0">
              <a:solidFill>
                <a:srgbClr val="6600CC"/>
              </a:solidFill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2133600" y="1981200"/>
            <a:ext cx="8153400" cy="4144963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zh-CN" sz="4800" b="1" dirty="0">
              <a:solidFill>
                <a:srgbClr val="6600CC"/>
              </a:solidFill>
            </a:endParaRPr>
          </a:p>
          <a:p>
            <a:pPr eaLnBrk="1" hangingPunct="1"/>
            <a:r>
              <a:rPr lang="en-US" altLang="zh-CN" sz="4800" b="1" dirty="0">
                <a:solidFill>
                  <a:srgbClr val="000099"/>
                </a:solidFill>
              </a:rPr>
              <a:t>  </a:t>
            </a:r>
            <a:r>
              <a:rPr lang="zh-CN" altLang="en-US" sz="4800" b="1" dirty="0">
                <a:solidFill>
                  <a:srgbClr val="000099"/>
                </a:solidFill>
              </a:rPr>
              <a:t>秋的颜色</a:t>
            </a:r>
            <a:endParaRPr lang="zh-CN" altLang="en-US" sz="4800" b="1" dirty="0">
              <a:solidFill>
                <a:srgbClr val="000099"/>
              </a:solidFill>
            </a:endParaRPr>
          </a:p>
          <a:p>
            <a:pPr eaLnBrk="1" hangingPunct="1"/>
            <a:r>
              <a:rPr lang="zh-CN" altLang="en-US" sz="4800" b="1" dirty="0">
                <a:solidFill>
                  <a:srgbClr val="000099"/>
                </a:solidFill>
              </a:rPr>
              <a:t>  秋的味道</a:t>
            </a:r>
            <a:endParaRPr lang="zh-CN" altLang="en-US" sz="4800" b="1" dirty="0">
              <a:solidFill>
                <a:srgbClr val="000099"/>
              </a:solidFill>
            </a:endParaRPr>
          </a:p>
          <a:p>
            <a:pPr eaLnBrk="1" hangingPunct="1"/>
            <a:r>
              <a:rPr lang="zh-CN" altLang="en-US" sz="4800" b="1" dirty="0">
                <a:solidFill>
                  <a:srgbClr val="000099"/>
                </a:solidFill>
              </a:rPr>
              <a:t>  秋的声音</a:t>
            </a:r>
            <a:endParaRPr lang="zh-CN" altLang="en-US" sz="4800" b="1" dirty="0">
              <a:solidFill>
                <a:srgbClr val="000099"/>
              </a:solidFill>
            </a:endParaRPr>
          </a:p>
          <a:p>
            <a:pPr eaLnBrk="1" hangingPunct="1"/>
            <a:endParaRPr lang="en-US" altLang="zh-CN" sz="48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charRg st="1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5364">
                                            <p:txEl>
                                              <p:charRg st="1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charRg st="8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5364">
                                            <p:txEl>
                                              <p:charRg st="8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charRg st="15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charRg st="15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charRg st="15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charRg st="15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charRg st="15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charRg st="15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charRg st="15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charRg st="15" end="2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charRg st="15" end="2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charRg st="15" end="2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charRg st="15" end="2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charRg st="15" end="2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charRg st="15" end="2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charRg st="15" end="2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charRg st="15" end="2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 descr="8e2d48cf2c917016b700c85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Rectangle 3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763000" cy="1470025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zh-CN" altLang="en-US" sz="5400" b="1" dirty="0">
                <a:solidFill>
                  <a:srgbClr val="6600CC"/>
                </a:solidFill>
                <a:ea typeface="隶书" panose="02010509060101010101" pitchFamily="49" charset="-122"/>
              </a:rPr>
              <a:t>你还发现秋天有什么“宝贝”？</a:t>
            </a:r>
            <a:br>
              <a:rPr lang="zh-CN" altLang="en-US" sz="5400" b="1" dirty="0">
                <a:solidFill>
                  <a:srgbClr val="6600CC"/>
                </a:solidFill>
                <a:ea typeface="隶书" panose="02010509060101010101" pitchFamily="49" charset="-122"/>
              </a:rPr>
            </a:br>
            <a:r>
              <a:rPr lang="zh-CN" altLang="en-US" sz="5400" b="1" dirty="0">
                <a:solidFill>
                  <a:srgbClr val="6600CC"/>
                </a:solidFill>
                <a:ea typeface="隶书" panose="02010509060101010101" pitchFamily="49" charset="-122"/>
              </a:rPr>
              <a:t>将你的发现写下来与大家分享。</a:t>
            </a:r>
            <a:endParaRPr lang="zh-CN" altLang="en-US" sz="5400" b="1" dirty="0">
              <a:solidFill>
                <a:srgbClr val="6600CC"/>
              </a:solidFill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 descr="257ef0688804e617ebf8f88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6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4100" name="Picture 4" descr="292-110111040J3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820400" cy="7011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6000"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5124" name="Picture 4" descr="7320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00" y="-371475"/>
            <a:ext cx="11430000" cy="7600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6000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6148" name="Picture 4" descr="5252423_185138513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447800"/>
            <a:ext cx="9144000" cy="975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6000">
    <p:cover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7172" name="Picture 4" descr="48135035767294190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4800" y="0"/>
            <a:ext cx="9753600" cy="7086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6000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8196" name="Picture 4" descr="5252423_150421350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4800" y="-1447800"/>
            <a:ext cx="9753600" cy="975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6000"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2316162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/>
              <a:t>它把红色给了枫树，红红的枫叶像一枚枚邮票，飘哇飘哇，邮来了秋天的凉爽。</a:t>
            </a:r>
            <a:endParaRPr lang="zh-CN" altLang="en-US" dirty="0"/>
          </a:p>
        </p:txBody>
      </p:sp>
      <p:pic>
        <p:nvPicPr>
          <p:cNvPr id="9219" name="Picture 3" descr="73207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33400" y="2895600"/>
            <a:ext cx="8458200" cy="3814763"/>
          </a:xfrm>
          <a:ln/>
        </p:spPr>
      </p:pic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06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en-US" altLang="zh-CN" sz="4000" dirty="0"/>
              <a:t> </a:t>
            </a:r>
            <a:endParaRPr lang="en-US" altLang="zh-CN" sz="4000" dirty="0"/>
          </a:p>
        </p:txBody>
      </p:sp>
      <p:sp>
        <p:nvSpPr>
          <p:cNvPr id="10243" name="Text Box 3"/>
          <p:cNvSpPr txBox="1"/>
          <p:nvPr/>
        </p:nvSpPr>
        <p:spPr>
          <a:xfrm>
            <a:off x="0" y="533400"/>
            <a:ext cx="5029200" cy="22875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　　</a:t>
            </a:r>
            <a:r>
              <a:rPr lang="zh-CN" altLang="en-US" sz="4800" dirty="0">
                <a:latin typeface="Times New Roman" panose="02020603050405020304" pitchFamily="18" charset="0"/>
                <a:ea typeface="华文中宋" panose="02010600040101010101" pitchFamily="2" charset="-122"/>
              </a:rPr>
              <a:t>金黄色是给田野的，看，田野像金色的海洋。</a:t>
            </a:r>
            <a:endParaRPr lang="zh-CN" altLang="en-US" sz="48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pic>
        <p:nvPicPr>
          <p:cNvPr id="10244" name="Picture 4" descr="秋收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5400" y="630238"/>
            <a:ext cx="4038600" cy="2341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5" descr="田野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tags/tag1.xml><?xml version="1.0" encoding="utf-8"?>
<p:tagLst xmlns:p="http://schemas.openxmlformats.org/presentationml/2006/main">
  <p:tag name="KSO_WPP_MARK_KEY" val="07fb8c38-11f0-4157-9b0d-6bd2451f7c30"/>
</p:tagLst>
</file>

<file path=ppt/theme/theme1.xml><?xml version="1.0" encoding="utf-8"?>
<a:theme xmlns:a="http://schemas.openxmlformats.org/drawingml/2006/main" name="默认设计模板">
  <a:themeElements>
    <a:clrScheme name="默认设计模板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WPS 演示</Application>
  <PresentationFormat>全屏显示(4:3)</PresentationFormat>
  <Paragraphs>29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宋体</vt:lpstr>
      <vt:lpstr>Wingdings</vt:lpstr>
      <vt:lpstr>Calibri</vt:lpstr>
      <vt:lpstr>Times New Roman</vt:lpstr>
      <vt:lpstr>华文中宋</vt:lpstr>
      <vt:lpstr>隶书</vt:lpstr>
      <vt:lpstr>黑体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苏利芳</dc:creator>
  <cp:lastModifiedBy>''M y</cp:lastModifiedBy>
  <cp:revision>41</cp:revision>
  <dcterms:created xsi:type="dcterms:W3CDTF">2012-08-14T09:48:20Z</dcterms:created>
  <dcterms:modified xsi:type="dcterms:W3CDTF">2023-10-06T23:38:29Z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0BBF38B8F6DE4DE2BE41C6EBE3812B92</vt:lpwstr>
  </property>
  <property fmtid="{D5CDD505-2E9C-101B-9397-08002B2CF9AE}" pid="4" name="KSOProductBuildVer">
    <vt:lpwstr>2052-11.1.0.12358</vt:lpwstr>
  </property>
</Properties>
</file>