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211.xml"/><Relationship Id="rId12" Type="http://schemas.openxmlformats.org/officeDocument/2006/relationships/commentAuthors" Target="commentAuthors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image" Target="../media/image1.jpeg"/><Relationship Id="rId2" Type="http://schemas.openxmlformats.org/officeDocument/2006/relationships/tags" Target="../tags/tag63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image" Target="../media/image2.jpeg"/><Relationship Id="rId2" Type="http://schemas.openxmlformats.org/officeDocument/2006/relationships/tags" Target="../tags/tag72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image" Target="../media/image4.tiff"/><Relationship Id="rId4" Type="http://schemas.openxmlformats.org/officeDocument/2006/relationships/tags" Target="../tags/tag79.xml"/><Relationship Id="rId3" Type="http://schemas.openxmlformats.org/officeDocument/2006/relationships/image" Target="../media/image3.jpeg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image" Target="../media/image2.jpeg"/><Relationship Id="rId2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tags" Target="../tags/tag96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image" Target="../media/image2.jpeg"/><Relationship Id="rId2" Type="http://schemas.openxmlformats.org/officeDocument/2006/relationships/tags" Target="../tags/tag91.xml"/><Relationship Id="rId11" Type="http://schemas.openxmlformats.org/officeDocument/2006/relationships/tags" Target="../tags/tag99.xml"/><Relationship Id="rId10" Type="http://schemas.openxmlformats.org/officeDocument/2006/relationships/tags" Target="../tags/tag9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tags" Target="../tags/tag103.xml"/><Relationship Id="rId7" Type="http://schemas.openxmlformats.org/officeDocument/2006/relationships/image" Target="../media/image6.tiff"/><Relationship Id="rId6" Type="http://schemas.openxmlformats.org/officeDocument/2006/relationships/tags" Target="../tags/tag102.xml"/><Relationship Id="rId5" Type="http://schemas.openxmlformats.org/officeDocument/2006/relationships/image" Target="../media/image5.png"/><Relationship Id="rId4" Type="http://schemas.openxmlformats.org/officeDocument/2006/relationships/tags" Target="../tags/tag101.xml"/><Relationship Id="rId3" Type="http://schemas.openxmlformats.org/officeDocument/2006/relationships/image" Target="../media/image3.jpeg"/><Relationship Id="rId2" Type="http://schemas.openxmlformats.org/officeDocument/2006/relationships/tags" Target="../tags/tag100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16.xml"/><Relationship Id="rId8" Type="http://schemas.openxmlformats.org/officeDocument/2006/relationships/tags" Target="../tags/tag115.xml"/><Relationship Id="rId7" Type="http://schemas.openxmlformats.org/officeDocument/2006/relationships/tags" Target="../tags/tag114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image" Target="../media/image2.jpeg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7" Type="http://schemas.openxmlformats.org/officeDocument/2006/relationships/tags" Target="../tags/tag121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image" Target="../media/image2.jpeg"/><Relationship Id="rId2" Type="http://schemas.openxmlformats.org/officeDocument/2006/relationships/tags" Target="../tags/tag11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127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3" Type="http://schemas.openxmlformats.org/officeDocument/2006/relationships/image" Target="../media/image2.jpeg"/><Relationship Id="rId2" Type="http://schemas.openxmlformats.org/officeDocument/2006/relationships/tags" Target="../tags/tag12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image" Target="../media/image9.png"/><Relationship Id="rId6" Type="http://schemas.openxmlformats.org/officeDocument/2006/relationships/tags" Target="../tags/tag130.xml"/><Relationship Id="rId5" Type="http://schemas.openxmlformats.org/officeDocument/2006/relationships/image" Target="../media/image8.png"/><Relationship Id="rId4" Type="http://schemas.openxmlformats.org/officeDocument/2006/relationships/tags" Target="../tags/tag129.xml"/><Relationship Id="rId3" Type="http://schemas.openxmlformats.org/officeDocument/2006/relationships/image" Target="../media/image7.jpeg"/><Relationship Id="rId2" Type="http://schemas.openxmlformats.org/officeDocument/2006/relationships/tags" Target="../tags/tag128.xml"/><Relationship Id="rId13" Type="http://schemas.openxmlformats.org/officeDocument/2006/relationships/tags" Target="../tags/tag136.xml"/><Relationship Id="rId12" Type="http://schemas.openxmlformats.org/officeDocument/2006/relationships/tags" Target="../tags/tag135.xml"/><Relationship Id="rId11" Type="http://schemas.openxmlformats.org/officeDocument/2006/relationships/tags" Target="../tags/tag134.xml"/><Relationship Id="rId10" Type="http://schemas.openxmlformats.org/officeDocument/2006/relationships/tags" Target="../tags/tag133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7" Type="http://schemas.openxmlformats.org/officeDocument/2006/relationships/tags" Target="../tags/tag141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image" Target="../media/image2.jpeg"/><Relationship Id="rId2" Type="http://schemas.openxmlformats.org/officeDocument/2006/relationships/tags" Target="../tags/tag137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48.xml"/><Relationship Id="rId8" Type="http://schemas.openxmlformats.org/officeDocument/2006/relationships/tags" Target="../tags/tag147.xml"/><Relationship Id="rId7" Type="http://schemas.openxmlformats.org/officeDocument/2006/relationships/tags" Target="../tags/tag146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image" Target="../media/image2.jpeg"/><Relationship Id="rId2" Type="http://schemas.openxmlformats.org/officeDocument/2006/relationships/tags" Target="../tags/tag142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55.xml"/><Relationship Id="rId8" Type="http://schemas.openxmlformats.org/officeDocument/2006/relationships/tags" Target="../tags/tag154.xml"/><Relationship Id="rId7" Type="http://schemas.openxmlformats.org/officeDocument/2006/relationships/tags" Target="../tags/tag153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3" Type="http://schemas.openxmlformats.org/officeDocument/2006/relationships/image" Target="../media/image2.jpeg"/><Relationship Id="rId2" Type="http://schemas.openxmlformats.org/officeDocument/2006/relationships/tags" Target="../tags/tag149.xml"/><Relationship Id="rId10" Type="http://schemas.openxmlformats.org/officeDocument/2006/relationships/tags" Target="../tags/tag156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63.xml"/><Relationship Id="rId8" Type="http://schemas.openxmlformats.org/officeDocument/2006/relationships/tags" Target="../tags/tag162.xml"/><Relationship Id="rId7" Type="http://schemas.openxmlformats.org/officeDocument/2006/relationships/tags" Target="../tags/tag161.xml"/><Relationship Id="rId6" Type="http://schemas.openxmlformats.org/officeDocument/2006/relationships/tags" Target="../tags/tag160.xml"/><Relationship Id="rId5" Type="http://schemas.openxmlformats.org/officeDocument/2006/relationships/tags" Target="../tags/tag159.xml"/><Relationship Id="rId4" Type="http://schemas.openxmlformats.org/officeDocument/2006/relationships/tags" Target="../tags/tag158.xml"/><Relationship Id="rId3" Type="http://schemas.openxmlformats.org/officeDocument/2006/relationships/image" Target="../media/image2.jpeg"/><Relationship Id="rId2" Type="http://schemas.openxmlformats.org/officeDocument/2006/relationships/tags" Target="../tags/tag157.xml"/><Relationship Id="rId10" Type="http://schemas.openxmlformats.org/officeDocument/2006/relationships/tags" Target="../tags/tag164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71.xml"/><Relationship Id="rId8" Type="http://schemas.openxmlformats.org/officeDocument/2006/relationships/tags" Target="../tags/tag170.xml"/><Relationship Id="rId7" Type="http://schemas.openxmlformats.org/officeDocument/2006/relationships/tags" Target="../tags/tag169.xml"/><Relationship Id="rId6" Type="http://schemas.openxmlformats.org/officeDocument/2006/relationships/tags" Target="../tags/tag168.xml"/><Relationship Id="rId5" Type="http://schemas.openxmlformats.org/officeDocument/2006/relationships/tags" Target="../tags/tag167.xml"/><Relationship Id="rId4" Type="http://schemas.openxmlformats.org/officeDocument/2006/relationships/tags" Target="../tags/tag166.xml"/><Relationship Id="rId3" Type="http://schemas.openxmlformats.org/officeDocument/2006/relationships/image" Target="../media/image2.jpeg"/><Relationship Id="rId2" Type="http://schemas.openxmlformats.org/officeDocument/2006/relationships/tags" Target="../tags/tag165.xml"/><Relationship Id="rId10" Type="http://schemas.openxmlformats.org/officeDocument/2006/relationships/tags" Target="../tags/tag172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79.xml"/><Relationship Id="rId8" Type="http://schemas.openxmlformats.org/officeDocument/2006/relationships/tags" Target="../tags/tag178.xml"/><Relationship Id="rId7" Type="http://schemas.openxmlformats.org/officeDocument/2006/relationships/tags" Target="../tags/tag177.xml"/><Relationship Id="rId6" Type="http://schemas.openxmlformats.org/officeDocument/2006/relationships/tags" Target="../tags/tag176.xml"/><Relationship Id="rId5" Type="http://schemas.openxmlformats.org/officeDocument/2006/relationships/tags" Target="../tags/tag175.xml"/><Relationship Id="rId4" Type="http://schemas.openxmlformats.org/officeDocument/2006/relationships/tags" Target="../tags/tag174.xml"/><Relationship Id="rId3" Type="http://schemas.openxmlformats.org/officeDocument/2006/relationships/image" Target="../media/image2.jpeg"/><Relationship Id="rId2" Type="http://schemas.openxmlformats.org/officeDocument/2006/relationships/tags" Target="../tags/tag173.xml"/><Relationship Id="rId12" Type="http://schemas.openxmlformats.org/officeDocument/2006/relationships/tags" Target="../tags/tag182.xml"/><Relationship Id="rId11" Type="http://schemas.openxmlformats.org/officeDocument/2006/relationships/tags" Target="../tags/tag181.xml"/><Relationship Id="rId10" Type="http://schemas.openxmlformats.org/officeDocument/2006/relationships/tags" Target="../tags/tag1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89.xml"/><Relationship Id="rId8" Type="http://schemas.openxmlformats.org/officeDocument/2006/relationships/tags" Target="../tags/tag188.xml"/><Relationship Id="rId7" Type="http://schemas.openxmlformats.org/officeDocument/2006/relationships/tags" Target="../tags/tag187.xml"/><Relationship Id="rId6" Type="http://schemas.openxmlformats.org/officeDocument/2006/relationships/tags" Target="../tags/tag186.xml"/><Relationship Id="rId5" Type="http://schemas.openxmlformats.org/officeDocument/2006/relationships/tags" Target="../tags/tag185.xml"/><Relationship Id="rId4" Type="http://schemas.openxmlformats.org/officeDocument/2006/relationships/tags" Target="../tags/tag184.xml"/><Relationship Id="rId3" Type="http://schemas.openxmlformats.org/officeDocument/2006/relationships/image" Target="../media/image2.jpeg"/><Relationship Id="rId2" Type="http://schemas.openxmlformats.org/officeDocument/2006/relationships/tags" Target="../tags/tag183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cxnSp>
        <p:nvCxnSpPr>
          <p:cNvPr id="24" name="直接连接符 23"/>
          <p:cNvCxnSpPr/>
          <p:nvPr>
            <p:custDataLst>
              <p:tags r:id="rId7"/>
            </p:custDataLst>
          </p:nvPr>
        </p:nvCxnSpPr>
        <p:spPr>
          <a:xfrm>
            <a:off x="3302983" y="4053295"/>
            <a:ext cx="5597186" cy="0"/>
          </a:xfrm>
          <a:prstGeom prst="line">
            <a:avLst/>
          </a:prstGeom>
          <a:ln w="19050">
            <a:solidFill>
              <a:schemeClr val="dk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标题 1"/>
          <p:cNvSpPr/>
          <p:nvPr>
            <p:ph type="ctrTitle" idx="2" hasCustomPrompt="1"/>
            <p:custDataLst>
              <p:tags r:id="rId8"/>
            </p:custDataLst>
          </p:nvPr>
        </p:nvSpPr>
        <p:spPr>
          <a:xfrm>
            <a:off x="2952718" y="2336364"/>
            <a:ext cx="6297713" cy="1568450"/>
          </a:xfrm>
          <a:noFill/>
        </p:spPr>
        <p:txBody>
          <a:bodyPr vert="horz" wrap="square" lIns="101600" tIns="38100" rIns="76200" bIns="3810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9000" b="0" i="0" u="none" strike="noStrike" kern="1200" cap="none" spc="40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菱心体简" panose="02010400000101010101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4" name="副标题 2"/>
          <p:cNvSpPr/>
          <p:nvPr>
            <p:ph type="subTitle" idx="3" hasCustomPrompt="1"/>
            <p:custDataLst>
              <p:tags r:id="rId9"/>
            </p:custDataLst>
          </p:nvPr>
        </p:nvSpPr>
        <p:spPr>
          <a:xfrm>
            <a:off x="2941568" y="1480820"/>
            <a:ext cx="6297713" cy="709224"/>
          </a:xfrm>
          <a:noFill/>
        </p:spPr>
        <p:txBody>
          <a:bodyPr vert="horz" wrap="square" lIns="101600" tIns="0" rIns="82550" bIns="0" rtlCol="0" anchor="ctr" anchorCtr="0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000" b="0" i="0" u="none" strike="noStrike" kern="1200" cap="none" spc="240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5" name="文本占位符 3"/>
          <p:cNvSpPr/>
          <p:nvPr>
            <p:ph type="body" idx="4" hasCustomPrompt="1"/>
            <p:custDataLst>
              <p:tags r:id="rId10"/>
            </p:custDataLst>
          </p:nvPr>
        </p:nvSpPr>
        <p:spPr>
          <a:xfrm>
            <a:off x="4437736" y="5660585"/>
            <a:ext cx="3066422" cy="604960"/>
          </a:xfrm>
          <a:noFill/>
        </p:spPr>
        <p:txBody>
          <a:bodyPr vert="horz" wrap="square" lIns="101600" tIns="0" rIns="82550" bIns="0" rtlCol="0" anchor="t" anchorCtr="0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000" b="0" i="0" u="none" strike="noStrike" kern="1200" cap="none" spc="30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  <a:endParaRPr>
              <a:sym typeface="+mn-ea"/>
            </a:endParaRPr>
          </a:p>
        </p:txBody>
      </p:sp>
      <p:sp>
        <p:nvSpPr>
          <p:cNvPr id="6" name="文本占位符 4"/>
          <p:cNvSpPr/>
          <p:nvPr>
            <p:ph type="body" idx="5" hasCustomPrompt="1"/>
            <p:custDataLst>
              <p:tags r:id="rId11"/>
            </p:custDataLst>
          </p:nvPr>
        </p:nvSpPr>
        <p:spPr>
          <a:xfrm flipH="1">
            <a:off x="3076115" y="4124721"/>
            <a:ext cx="6050920" cy="1096049"/>
          </a:xfrm>
          <a:noFill/>
        </p:spPr>
        <p:txBody>
          <a:bodyPr vert="horz" wrap="square" lIns="90000" tIns="46800" rIns="90000" bIns="46800" rtlCol="0" anchor="ctr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1400" b="0" i="0" u="none" strike="noStrike" kern="1200" cap="none" spc="10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94" y="-317"/>
            <a:ext cx="12192000" cy="6857683"/>
          </a:xfrm>
          <a:prstGeom prst="rect">
            <a:avLst/>
          </a:prstGeom>
        </p:spPr>
      </p:pic>
      <p:pic>
        <p:nvPicPr>
          <p:cNvPr id="2" name="图片 1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94" y="383583"/>
            <a:ext cx="6741663" cy="5302165"/>
          </a:xfrm>
          <a:prstGeom prst="rect">
            <a:avLst/>
          </a:prstGeom>
        </p:spPr>
      </p:pic>
      <p:sp>
        <p:nvSpPr>
          <p:cNvPr id="7" name="摄影图片"/>
          <p:cNvSpPr/>
          <p:nvPr>
            <p:custDataLst>
              <p:tags r:id="rId6"/>
            </p:custDataLst>
          </p:nvPr>
        </p:nvSpPr>
        <p:spPr>
          <a:xfrm>
            <a:off x="2922943" y="2561345"/>
            <a:ext cx="8573341" cy="3553633"/>
          </a:xfrm>
          <a:prstGeom prst="rect">
            <a:avLst/>
          </a:prstGeom>
          <a:solidFill>
            <a:schemeClr val="lt1"/>
          </a:solidFill>
          <a:ln w="57150" cmpd="sng">
            <a:noFill/>
            <a:prstDash val="dash"/>
          </a:ln>
          <a:effectLst>
            <a:outerShdw blurRad="469900" sx="107000" sy="107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l"/>
            <a:endParaRPr kumimoji="1" lang="zh-CN" altLang="en-US" dirty="0">
              <a:solidFill>
                <a:schemeClr val="dk1"/>
              </a:solidFill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7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8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94" y="0"/>
            <a:ext cx="12192000" cy="6857683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373" y="5457916"/>
            <a:ext cx="4701405" cy="1398498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35" y="0"/>
            <a:ext cx="195168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4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5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59297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9442" cy="10133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8470"/>
            <a:ext cx="3053766" cy="198953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2"/>
          <p:cNvSpPr/>
          <p:nvPr>
            <p:ph type="title" idx="1" hasCustomPrompt="1"/>
            <p:custDataLst>
              <p:tags r:id="rId11"/>
            </p:custDataLst>
          </p:nvPr>
        </p:nvSpPr>
        <p:spPr>
          <a:xfrm>
            <a:off x="1204583" y="1048328"/>
            <a:ext cx="9782823" cy="1445260"/>
          </a:xfrm>
          <a:noFill/>
        </p:spPr>
        <p:txBody>
          <a:bodyPr vert="horz" wrap="square" lIns="101600" tIns="38100" rIns="76200" bIns="3810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8200" b="1" i="0" u="none" strike="noStrike" kern="1200" cap="none" spc="40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菱心体简" panose="02010400000101010101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9" name="文本占位符 4"/>
          <p:cNvSpPr/>
          <p:nvPr>
            <p:ph type="body" idx="2" hasCustomPrompt="1"/>
            <p:custDataLst>
              <p:tags r:id="rId12"/>
            </p:custDataLst>
          </p:nvPr>
        </p:nvSpPr>
        <p:spPr>
          <a:xfrm>
            <a:off x="2014207" y="2856669"/>
            <a:ext cx="8163574" cy="789820"/>
          </a:xfrm>
          <a:noFill/>
        </p:spPr>
        <p:txBody>
          <a:bodyPr vert="horz" wrap="square" lIns="101600" tIns="0" rIns="82550" bIns="0" rtlCol="0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800" b="0" i="0" u="none" strike="noStrike" kern="1200" cap="none" spc="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  <a:endParaRPr>
              <a:sym typeface="+mn-ea"/>
            </a:endParaRPr>
          </a:p>
        </p:txBody>
      </p:sp>
      <p:sp>
        <p:nvSpPr>
          <p:cNvPr id="10" name="文本占位符 5"/>
          <p:cNvSpPr/>
          <p:nvPr>
            <p:ph type="body" idx="3" hasCustomPrompt="1"/>
            <p:custDataLst>
              <p:tags r:id="rId13"/>
            </p:custDataLst>
          </p:nvPr>
        </p:nvSpPr>
        <p:spPr>
          <a:xfrm>
            <a:off x="3705222" y="3802356"/>
            <a:ext cx="4781544" cy="684512"/>
          </a:xfrm>
          <a:noFill/>
        </p:spPr>
        <p:txBody>
          <a:bodyPr vert="horz" wrap="square" lIns="101600" tIns="0" rIns="82550" bIns="0" rtlCol="0" anchor="ctr" anchorCtr="0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400" b="0" i="0" u="none" strike="noStrike" kern="1200" cap="none" spc="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铁线黑-65简" panose="0002060004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-635"/>
            <a:ext cx="4823460" cy="685863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 dirty="0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195.xml"/><Relationship Id="rId23" Type="http://schemas.openxmlformats.org/officeDocument/2006/relationships/tags" Target="../tags/tag194.xml"/><Relationship Id="rId22" Type="http://schemas.openxmlformats.org/officeDocument/2006/relationships/tags" Target="../tags/tag193.xml"/><Relationship Id="rId21" Type="http://schemas.openxmlformats.org/officeDocument/2006/relationships/tags" Target="../tags/tag192.xml"/><Relationship Id="rId20" Type="http://schemas.openxmlformats.org/officeDocument/2006/relationships/tags" Target="../tags/tag191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90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铁线黑-6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汉仪铁线黑-65简" panose="00020600040101010101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铁线黑-65简" panose="00020600040101010101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铁线黑-65简" panose="00020600040101010101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铁线黑-65简" panose="00020600040101010101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铁线黑-65简" panose="00020600040101010101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铁线黑-65简" panose="0002060004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98.xml"/><Relationship Id="rId3" Type="http://schemas.openxmlformats.org/officeDocument/2006/relationships/tags" Target="../tags/tag197.xml"/><Relationship Id="rId2" Type="http://schemas.openxmlformats.org/officeDocument/2006/relationships/image" Target="../media/image10.png"/><Relationship Id="rId1" Type="http://schemas.openxmlformats.org/officeDocument/2006/relationships/tags" Target="../tags/tag196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200.xml"/><Relationship Id="rId2" Type="http://schemas.openxmlformats.org/officeDocument/2006/relationships/image" Target="../media/image11.jpeg"/><Relationship Id="rId1" Type="http://schemas.openxmlformats.org/officeDocument/2006/relationships/tags" Target="../tags/tag199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202.xml"/><Relationship Id="rId2" Type="http://schemas.openxmlformats.org/officeDocument/2006/relationships/image" Target="../media/image12.jpeg"/><Relationship Id="rId1" Type="http://schemas.openxmlformats.org/officeDocument/2006/relationships/tags" Target="../tags/tag20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204.xml"/><Relationship Id="rId2" Type="http://schemas.openxmlformats.org/officeDocument/2006/relationships/image" Target="../media/image13.jpeg"/><Relationship Id="rId1" Type="http://schemas.openxmlformats.org/officeDocument/2006/relationships/tags" Target="../tags/tag20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09.xml"/><Relationship Id="rId8" Type="http://schemas.openxmlformats.org/officeDocument/2006/relationships/image" Target="../media/image17.jpeg"/><Relationship Id="rId7" Type="http://schemas.openxmlformats.org/officeDocument/2006/relationships/tags" Target="../tags/tag208.xml"/><Relationship Id="rId6" Type="http://schemas.openxmlformats.org/officeDocument/2006/relationships/image" Target="../media/image16.jpeg"/><Relationship Id="rId5" Type="http://schemas.openxmlformats.org/officeDocument/2006/relationships/tags" Target="../tags/tag207.xml"/><Relationship Id="rId4" Type="http://schemas.openxmlformats.org/officeDocument/2006/relationships/image" Target="../media/image15.jpeg"/><Relationship Id="rId3" Type="http://schemas.openxmlformats.org/officeDocument/2006/relationships/tags" Target="../tags/tag206.xml"/><Relationship Id="rId2" Type="http://schemas.openxmlformats.org/officeDocument/2006/relationships/image" Target="../media/image14.jpeg"/><Relationship Id="rId12" Type="http://schemas.openxmlformats.org/officeDocument/2006/relationships/slideLayout" Target="../slideLayouts/slideLayout17.xml"/><Relationship Id="rId11" Type="http://schemas.openxmlformats.org/officeDocument/2006/relationships/tags" Target="../tags/tag210.xml"/><Relationship Id="rId10" Type="http://schemas.openxmlformats.org/officeDocument/2006/relationships/image" Target="../media/image18.jpeg"/><Relationship Id="rId1" Type="http://schemas.openxmlformats.org/officeDocument/2006/relationships/tags" Target="../tags/tag2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" name="图片 100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95345" y="2881503"/>
            <a:ext cx="6096000" cy="40477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标题 5"/>
          <p:cNvSpPr/>
          <p:nvPr>
            <p:ph type="ctrTitle" idx="2"/>
            <p:custDataLst>
              <p:tags r:id="rId3"/>
            </p:custDataLst>
          </p:nvPr>
        </p:nvSpPr>
        <p:spPr>
          <a:xfrm>
            <a:off x="2802223" y="2366844"/>
            <a:ext cx="6297713" cy="1568450"/>
          </a:xfrm>
        </p:spPr>
        <p:txBody>
          <a:bodyPr/>
          <a:p>
            <a:r>
              <a:rPr lang="zh-CN" altLang="en-US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换牙庆祝会</a:t>
            </a:r>
            <a:endParaRPr lang="zh-CN" altLang="en-US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118995" y="803275"/>
            <a:ext cx="8376285" cy="52514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03" name="图片 102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044190" y="757555"/>
            <a:ext cx="5781040" cy="56737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9807" y="443230"/>
            <a:ext cx="10852237" cy="441964"/>
          </a:xfrm>
        </p:spPr>
        <p:txBody>
          <a:bodyPr/>
          <a:p>
            <a:r>
              <a:rPr lang="zh-CN" altLang="en-US" sz="65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换牙感受</a:t>
            </a:r>
            <a:endParaRPr lang="zh-CN" altLang="en-US" sz="650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04" name="图片 103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096895" y="1235075"/>
            <a:ext cx="6992620" cy="460883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65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保护牙齿好方法</a:t>
            </a:r>
            <a:endParaRPr lang="zh-CN" altLang="en-US" sz="650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05" name="图片 104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40435" y="1066165"/>
            <a:ext cx="4338320" cy="22688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图片 105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110095" y="978535"/>
            <a:ext cx="3980815" cy="22745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图片 106"/>
          <p:cNvPicPr/>
          <p:nvPr>
            <p:custDataLst>
              <p:tags r:id="rId5"/>
            </p:custDataLst>
          </p:nvPr>
        </p:nvPicPr>
        <p:blipFill>
          <a:blip r:embed="rId6"/>
          <a:srcRect l="8688" t="23723" r="10062" b="2716"/>
          <a:stretch>
            <a:fillRect/>
          </a:stretch>
        </p:blipFill>
        <p:spPr>
          <a:xfrm>
            <a:off x="940435" y="3995420"/>
            <a:ext cx="4168775" cy="2597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图片 107"/>
          <p:cNvPicPr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110095" y="3995420"/>
            <a:ext cx="4071620" cy="25958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" name="图片 108"/>
          <p:cNvPicPr/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707255" y="2703830"/>
            <a:ext cx="2930525" cy="205803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SUBTYPE" val="v"/>
  <p:tag name="KSO_WM_TEMPLATE_CATEGORY" val="chip"/>
  <p:tag name="KSO_WM_TEMPLATE_INDEX" val="20226254"/>
  <p:tag name="KSO_WM_UNIT_TYPE" val="i"/>
  <p:tag name="KSO_WM_UNIT_INDEX" val="1"/>
  <p:tag name="KSO_WM_UNIT_ID" val="chip20226254_6*i*1"/>
  <p:tag name="KSO_WM_BEAUTIFY_FLAG" val="#wm#"/>
  <p:tag name="KSO_WM_TAG_VERSION" val="1.0"/>
  <p:tag name="KSO_WM_CHIP_GROUPID" val="62f9b2c5295c1bf6da917ccb"/>
  <p:tag name="KSO_WM_CHIP_XID" val="62f9b2d7295c1bf6da917cdb"/>
  <p:tag name="KSO_WM_UNIT_DEC_AREA_ID" val="e3c8003795a64fdbb4ac8f215dbb92c3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fe8098033b43470d87ab34eb6bb8f36e"/>
</p:tagLst>
</file>

<file path=ppt/tags/tag101.xml><?xml version="1.0" encoding="utf-8"?>
<p:tagLst xmlns:p="http://schemas.openxmlformats.org/presentationml/2006/main">
  <p:tag name="KSO_WM_UNIT_SUBTYPE" val="u"/>
  <p:tag name="KSO_WM_TEMPLATE_CATEGORY" val="chip"/>
  <p:tag name="KSO_WM_TEMPLATE_INDEX" val="20226254"/>
  <p:tag name="KSO_WM_UNIT_TYPE" val="i"/>
  <p:tag name="KSO_WM_UNIT_INDEX" val="1"/>
  <p:tag name="KSO_WM_UNIT_ID" val="chip20226254_8*i*1"/>
  <p:tag name="KSO_WM_BEAUTIFY_FLAG" val="#wm#"/>
  <p:tag name="KSO_WM_TAG_VERSION" val="1.0"/>
  <p:tag name="KSO_WM_CHIP_GROUPID" val="62f9b2c5295c1bf6da917ccb"/>
  <p:tag name="KSO_WM_CHIP_XID" val="62f9b2d7295c1bf6da917cda"/>
  <p:tag name="KSO_WM_UNIT_DEC_AREA_ID" val="269de39bab704cd68ebb576de220b2c6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06fc58ac3e244d319c30e653acacb008"/>
</p:tagLst>
</file>

<file path=ppt/tags/tag102.xml><?xml version="1.0" encoding="utf-8"?>
<p:tagLst xmlns:p="http://schemas.openxmlformats.org/presentationml/2006/main">
  <p:tag name="KSO_WM_UNIT_SUBTYPE" val="u"/>
  <p:tag name="KSO_WM_TEMPLATE_CATEGORY" val="chip"/>
  <p:tag name="KSO_WM_TEMPLATE_INDEX" val="20226254"/>
  <p:tag name="KSO_WM_UNIT_TYPE" val="i"/>
  <p:tag name="KSO_WM_UNIT_INDEX" val="1"/>
  <p:tag name="KSO_WM_UNIT_ID" val="chip20226254_7*i*1"/>
  <p:tag name="KSO_WM_BEAUTIFY_FLAG" val="#wm#"/>
  <p:tag name="KSO_WM_TAG_VERSION" val="1.0"/>
  <p:tag name="KSO_WM_CHIP_GROUPID" val="62f9b2c5295c1bf6da917ccb"/>
  <p:tag name="KSO_WM_CHIP_XID" val="62f9b2d7295c1bf6da917cd9"/>
  <p:tag name="KSO_WM_UNIT_DEC_AREA_ID" val="fa1fedc2512d4613a10f9f1cd7f1486d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4da1e51bb893434380e9b8de06104c6f"/>
</p:tagLst>
</file>

<file path=ppt/tags/tag10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4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105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106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107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108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109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SUBTYPE" val="v"/>
  <p:tag name="KSO_WM_TEMPLATE_CATEGORY" val="chip"/>
  <p:tag name="KSO_WM_TEMPLATE_INDEX" val="20226254"/>
  <p:tag name="KSO_WM_UNIT_TYPE" val="i"/>
  <p:tag name="KSO_WM_UNIT_INDEX" val="1"/>
  <p:tag name="KSO_WM_UNIT_ID" val="chip20226254_1*i*1"/>
  <p:tag name="KSO_WM_BEAUTIFY_FLAG" val="#wm#"/>
  <p:tag name="KSO_WM_TAG_VERSION" val="1.0"/>
  <p:tag name="KSO_WM_CHIP_GROUPID" val="62f9b2c5295c1bf6da917ccb"/>
  <p:tag name="KSO_WM_CHIP_XID" val="62f9b2d7295c1bf6da917ce2"/>
  <p:tag name="KSO_WM_UNIT_DEC_AREA_ID" val="095fcc8d675849dfad05406f5fbd329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c7048e6c75f4c8ab4baace6cbceac18"/>
</p:tagLst>
</file>

<file path=ppt/tags/tag11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4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115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116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117.xml><?xml version="1.0" encoding="utf-8"?>
<p:tagLst xmlns:p="http://schemas.openxmlformats.org/presentationml/2006/main">
  <p:tag name="KSO_WM_UNIT_SUBTYPE" val="v"/>
  <p:tag name="KSO_WM_TEMPLATE_CATEGORY" val="chip"/>
  <p:tag name="KSO_WM_TEMPLATE_INDEX" val="20226254"/>
  <p:tag name="KSO_WM_UNIT_TYPE" val="i"/>
  <p:tag name="KSO_WM_UNIT_INDEX" val="1"/>
  <p:tag name="KSO_WM_UNIT_ID" val="chip20226254_1*i*1"/>
  <p:tag name="KSO_WM_BEAUTIFY_FLAG" val="#wm#"/>
  <p:tag name="KSO_WM_TAG_VERSION" val="1.0"/>
  <p:tag name="KSO_WM_CHIP_GROUPID" val="62f9b2c5295c1bf6da917ccb"/>
  <p:tag name="KSO_WM_CHIP_XID" val="62f9b2d7295c1bf6da917ce2"/>
  <p:tag name="KSO_WM_UNIT_DEC_AREA_ID" val="095fcc8d675849dfad05406f5fbd329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c7048e6c75f4c8ab4baace6cbceac18"/>
</p:tagLst>
</file>

<file path=ppt/tags/tag11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121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122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123.xml><?xml version="1.0" encoding="utf-8"?>
<p:tagLst xmlns:p="http://schemas.openxmlformats.org/presentationml/2006/main">
  <p:tag name="KSO_WM_UNIT_SUBTYPE" val="v"/>
  <p:tag name="KSO_WM_TEMPLATE_CATEGORY" val="chip"/>
  <p:tag name="KSO_WM_TEMPLATE_INDEX" val="20226254"/>
  <p:tag name="KSO_WM_UNIT_TYPE" val="i"/>
  <p:tag name="KSO_WM_UNIT_INDEX" val="1"/>
  <p:tag name="KSO_WM_UNIT_ID" val="chip20226254_1*i*1"/>
  <p:tag name="KSO_WM_BEAUTIFY_FLAG" val="#wm#"/>
  <p:tag name="KSO_WM_TAG_VERSION" val="1.0"/>
  <p:tag name="KSO_WM_CHIP_GROUPID" val="62f9b2c5295c1bf6da917ccb"/>
  <p:tag name="KSO_WM_CHIP_XID" val="62f9b2d7295c1bf6da917ce2"/>
  <p:tag name="KSO_WM_UNIT_DEC_AREA_ID" val="095fcc8d675849dfad05406f5fbd329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c7048e6c75f4c8ab4baace6cbceac18"/>
</p:tagLst>
</file>

<file path=ppt/tags/tag124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125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126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12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8.xml><?xml version="1.0" encoding="utf-8"?>
<p:tagLst xmlns:p="http://schemas.openxmlformats.org/presentationml/2006/main">
  <p:tag name="KSO_WM_UNIT_SUBTYPE" val="v"/>
  <p:tag name="KSO_WM_TEMPLATE_CATEGORY" val="chip"/>
  <p:tag name="KSO_WM_TEMPLATE_INDEX" val="20226254"/>
  <p:tag name="KSO_WM_UNIT_TYPE" val="i"/>
  <p:tag name="KSO_WM_UNIT_INDEX" val="1"/>
  <p:tag name="KSO_WM_UNIT_ID" val="chip20226254_3*i*1"/>
  <p:tag name="KSO_WM_BEAUTIFY_FLAG" val="#wm#"/>
  <p:tag name="KSO_WM_TAG_VERSION" val="1.0"/>
  <p:tag name="KSO_WM_CHIP_GROUPID" val="62f9b2c5295c1bf6da917ccb"/>
  <p:tag name="KSO_WM_CHIP_XID" val="62f9b2d7295c1bf6da917cde"/>
  <p:tag name="KSO_WM_UNIT_DEC_AREA_ID" val="236f4685d4734092a04b0c7209b6464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ca4e9baf66f34368b556aa4239c6ec87"/>
</p:tagLst>
</file>

<file path=ppt/tags/tag129.xml><?xml version="1.0" encoding="utf-8"?>
<p:tagLst xmlns:p="http://schemas.openxmlformats.org/presentationml/2006/main">
  <p:tag name="KSO_WM_UNIT_SUBTYPE" val="t"/>
  <p:tag name="KSO_WM_TEMPLATE_CATEGORY" val="chip"/>
  <p:tag name="KSO_WM_TEMPLATE_INDEX" val="20226254"/>
  <p:tag name="KSO_WM_UNIT_TYPE" val="i"/>
  <p:tag name="KSO_WM_UNIT_INDEX" val="1"/>
  <p:tag name="KSO_WM_UNIT_ID" val="chip20226254_4*i*1"/>
  <p:tag name="KSO_WM_BEAUTIFY_FLAG" val="#wm#"/>
  <p:tag name="KSO_WM_TAG_VERSION" val="1.0"/>
  <p:tag name="KSO_WM_CHIP_GROUPID" val="62f9b2c5295c1bf6da917ccb"/>
  <p:tag name="KSO_WM_CHIP_XID" val="62f9b2d7295c1bf6da917cdc"/>
  <p:tag name="KSO_WM_UNIT_DEC_AREA_ID" val="e3f4659d31b44749b2536bfe1e7903e6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b6b35fe3a85540909b7825932114cc1e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SUBTYPE" val="t"/>
  <p:tag name="KSO_WM_TEMPLATE_CATEGORY" val="chip"/>
  <p:tag name="KSO_WM_TEMPLATE_INDEX" val="20226254"/>
  <p:tag name="KSO_WM_UNIT_TYPE" val="i"/>
  <p:tag name="KSO_WM_UNIT_INDEX" val="1"/>
  <p:tag name="KSO_WM_UNIT_ID" val="chip20226254_5*i*1"/>
  <p:tag name="KSO_WM_BEAUTIFY_FLAG" val="#wm#"/>
  <p:tag name="KSO_WM_TAG_VERSION" val="1.0"/>
  <p:tag name="KSO_WM_CHIP_GROUPID" val="62f9b2c5295c1bf6da917ccb"/>
  <p:tag name="KSO_WM_CHIP_XID" val="62f9b2d7295c1bf6da917cdd"/>
  <p:tag name="KSO_WM_UNIT_DEC_AREA_ID" val="a427f623cca54ef7b8c5a0855b7d2631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45aa23d667714d42b7663937ef5c5005"/>
</p:tagLst>
</file>

<file path=ppt/tags/tag131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132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133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134.xml><?xml version="1.0" encoding="utf-8"?>
<p:tagLst xmlns:p="http://schemas.openxmlformats.org/presentationml/2006/main">
  <p:tag name="KSO_WM_UNIT_DEFAULT_FONT" val="80;88;2"/>
  <p:tag name="KSO_WM_UNIT_BLOCK" val="0"/>
  <p:tag name="KSO_WM_UNIT_DEC_AREA_ID" val="5e47234fc6fe47299fdb81446f2b1cc6"/>
  <p:tag name="KSO_WM_UNIT_ISCONTENTSTITLE" val="0"/>
  <p:tag name="KSO_WM_UNIT_ISNUMDGMTITLE" val="0"/>
  <p:tag name="KSO_WM_UNIT_PRESET_TEXT" val="感谢各位的观看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6254_1*a*1"/>
  <p:tag name="KSO_WM_TEMPLATE_CATEGORY" val="custom"/>
  <p:tag name="KSO_WM_TEMPLATE_INDEX" val="20226254"/>
  <p:tag name="KSO_WM_UNIT_LAYERLEVEL" val="1"/>
  <p:tag name="KSO_WM_TAG_VERSION" val="1.0"/>
  <p:tag name="KSO_WM_BEAUTIFY_FLAG" val="#wm#"/>
  <p:tag name="KSO_WM_CHIP_GROUPID" val="624cfa648c72ca61f790a27d"/>
  <p:tag name="KSO_WM_CHIP_XID" val="624cfa648c72ca61f790a27c"/>
  <p:tag name="KSO_WM_CHIP_FILLAREA_FILL_RULE" val="{&quot;fill_align&quot;:&quot;cm&quot;,&quot;fill_mode&quot;:&quot;adaptive&quot;,&quot;sacle_strategy&quot;:&quot;smart&quot;}"/>
  <p:tag name="KSO_WM_ASSEMBLE_CHIP_INDEX" val="1a853fe9ab43471296c68d090f870445"/>
  <p:tag name="KSO_WM_UNIT_TEXT_FILL_FORE_SCHEMECOLOR_INDEX_BRIGHTNESS" val="0.15"/>
  <p:tag name="KSO_WM_UNIT_TEXT_FILL_FORE_SCHEMECOLOR_INDEX" val="13"/>
  <p:tag name="KSO_WM_UNIT_TEXT_FILL_TYPE" val="1"/>
  <p:tag name="KSO_WM_TEMPLATE_ASSEMBLE_XID" val="630f1587a35593066dfcd06a"/>
  <p:tag name="KSO_WM_TEMPLATE_ASSEMBLE_GROUPID" val="62f9b2c5295c1bf6da917ccb"/>
</p:tagLst>
</file>

<file path=ppt/tags/tag135.xml><?xml version="1.0" encoding="utf-8"?>
<p:tagLst xmlns:p="http://schemas.openxmlformats.org/presentationml/2006/main">
  <p:tag name="KSO_WM_UNIT_DEFAULT_FONT" val="24;26;2"/>
  <p:tag name="KSO_WM_UNIT_BLOCK" val="0"/>
  <p:tag name="KSO_WM_UNIT_DEC_AREA_ID" val="e9592f7ca9f742e48f14101b3d48a2b5"/>
  <p:tag name="KSO_WM_UNIT_SUBTYPE" val="a"/>
  <p:tag name="KSO_WM_UNIT_PRESET_TEXT" val="单击此处添加文本具体内容"/>
  <p:tag name="KSO_WM_UNIT_NOCLEAR" val="0"/>
  <p:tag name="KSO_WM_UNIT_VALUE" val="4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6254_1*f*1"/>
  <p:tag name="KSO_WM_TEMPLATE_CATEGORY" val="custom"/>
  <p:tag name="KSO_WM_TEMPLATE_INDEX" val="20226254"/>
  <p:tag name="KSO_WM_UNIT_LAYERLEVEL" val="1"/>
  <p:tag name="KSO_WM_TAG_VERSION" val="1.0"/>
  <p:tag name="KSO_WM_BEAUTIFY_FLAG" val="#wm#"/>
  <p:tag name="KSO_WM_CHIP_GROUPID" val="624cfa648c72ca61f790a27d"/>
  <p:tag name="KSO_WM_CHIP_XID" val="624cfa648c72ca61f790a27c"/>
  <p:tag name="KSO_WM_CHIP_FILLAREA_FILL_RULE" val="{&quot;fill_align&quot;:&quot;cm&quot;,&quot;fill_mode&quot;:&quot;adaptive&quot;,&quot;sacle_strategy&quot;:&quot;smart&quot;}"/>
  <p:tag name="KSO_WM_ASSEMBLE_CHIP_INDEX" val="1a853fe9ab43471296c68d090f870445"/>
  <p:tag name="KSO_WM_UNIT_TEXT_FILL_FORE_SCHEMECOLOR_INDEX_BRIGHTNESS" val="0.15"/>
  <p:tag name="KSO_WM_UNIT_TEXT_FILL_FORE_SCHEMECOLOR_INDEX" val="13"/>
  <p:tag name="KSO_WM_UNIT_TEXT_FILL_TYPE" val="1"/>
  <p:tag name="KSO_WM_TEMPLATE_ASSEMBLE_XID" val="630f1587a35593066dfcd06a"/>
  <p:tag name="KSO_WM_TEMPLATE_ASSEMBLE_GROUPID" val="62f9b2c5295c1bf6da917ccb"/>
</p:tagLst>
</file>

<file path=ppt/tags/tag136.xml><?xml version="1.0" encoding="utf-8"?>
<p:tagLst xmlns:p="http://schemas.openxmlformats.org/presentationml/2006/main">
  <p:tag name="KSO_WM_UNIT_DEFAULT_FONT" val="20;22;2"/>
  <p:tag name="KSO_WM_UNIT_BLOCK" val="0"/>
  <p:tag name="KSO_WM_UNIT_DEC_AREA_ID" val="dfe94c03d9264e458ad574a108b902c1"/>
  <p:tag name="KSO_WM_UNIT_SUBTYPE" val="b"/>
  <p:tag name="KSO_WM_UNIT_PRESET_TEXT" val="汇报人姓名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custom20226254_1*f*2"/>
  <p:tag name="KSO_WM_TEMPLATE_CATEGORY" val="custom"/>
  <p:tag name="KSO_WM_TEMPLATE_INDEX" val="20226254"/>
  <p:tag name="KSO_WM_UNIT_LAYERLEVEL" val="1"/>
  <p:tag name="KSO_WM_TAG_VERSION" val="1.0"/>
  <p:tag name="KSO_WM_BEAUTIFY_FLAG" val="#wm#"/>
  <p:tag name="KSO_WM_CHIP_GROUPID" val="624cfa648c72ca61f790a27d"/>
  <p:tag name="KSO_WM_CHIP_XID" val="624cfa648c72ca61f790a27c"/>
  <p:tag name="KSO_WM_CHIP_FILLAREA_FILL_RULE" val="{&quot;fill_align&quot;:&quot;cm&quot;,&quot;fill_mode&quot;:&quot;adaptive&quot;,&quot;sacle_strategy&quot;:&quot;smart&quot;}"/>
  <p:tag name="KSO_WM_ASSEMBLE_CHIP_INDEX" val="1a853fe9ab43471296c68d090f870445"/>
  <p:tag name="KSO_WM_UNIT_TEXT_FILL_FORE_SCHEMECOLOR_INDEX_BRIGHTNESS" val="0.15"/>
  <p:tag name="KSO_WM_UNIT_TEXT_FILL_FORE_SCHEMECOLOR_INDEX" val="13"/>
  <p:tag name="KSO_WM_UNIT_TEXT_FILL_TYPE" val="1"/>
  <p:tag name="KSO_WM_TEMPLATE_ASSEMBLE_XID" val="630f1587a35593066dfcd06a"/>
  <p:tag name="KSO_WM_TEMPLATE_ASSEMBLE_GROUPID" val="62f9b2c5295c1bf6da917ccb"/>
</p:tagLst>
</file>

<file path=ppt/tags/tag137.xml><?xml version="1.0" encoding="utf-8"?>
<p:tagLst xmlns:p="http://schemas.openxmlformats.org/presentationml/2006/main">
  <p:tag name="KSO_WM_UNIT_SUBTYPE" val="v"/>
  <p:tag name="KSO_WM_TEMPLATE_CATEGORY" val="chip"/>
  <p:tag name="KSO_WM_TEMPLATE_INDEX" val="20226254"/>
  <p:tag name="KSO_WM_UNIT_TYPE" val="i"/>
  <p:tag name="KSO_WM_UNIT_INDEX" val="1"/>
  <p:tag name="KSO_WM_UNIT_ID" val="chip20226254_1*i*1"/>
  <p:tag name="KSO_WM_BEAUTIFY_FLAG" val="#wm#"/>
  <p:tag name="KSO_WM_TAG_VERSION" val="1.0"/>
  <p:tag name="KSO_WM_CHIP_GROUPID" val="62f9b2c5295c1bf6da917ccb"/>
  <p:tag name="KSO_WM_CHIP_XID" val="62f9b2d7295c1bf6da917ce2"/>
  <p:tag name="KSO_WM_UNIT_DEC_AREA_ID" val="095fcc8d675849dfad05406f5fbd329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c7048e6c75f4c8ab4baace6cbceac18"/>
  <p:tag name="KSO_WM_SLIDE_BACKGROUND_TYPE" val="general"/>
</p:tagLst>
</file>

<file path=ppt/tags/tag138.xml><?xml version="1.0" encoding="utf-8"?>
<p:tagLst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39.xml><?xml version="1.0" encoding="utf-8"?>
<p:tagLst xmlns:p="http://schemas.openxmlformats.org/presentationml/2006/main">
  <p:tag name="KSO_WM_SLIDE_BACKGROUND_TYPE" val="general"/>
  <p:tag name="KSO_WM_UNIT_TEXT_FILL_FORE_SCHEMECOLOR_INDEX_BRIGHTNESS" val="0.15"/>
  <p:tag name="KSO_WM_UNIT_TEXT_FILL_FORE_SCHEMECOLOR_INDEX" val="1"/>
  <p:tag name="KSO_WM_UNIT_TEXT_FILL_TYPE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general"/>
  <p:tag name="KSO_WM_UNIT_TEXT_FILL_FORE_SCHEMECOLOR_INDEX_BRIGHTNESS" val="0.15"/>
  <p:tag name="KSO_WM_UNIT_TEXT_FILL_FORE_SCHEMECOLOR_INDEX" val="1"/>
  <p:tag name="KSO_WM_UNIT_TEXT_FILL_TYPE" val="1"/>
</p:tagLst>
</file>

<file path=ppt/tags/tag141.xml><?xml version="1.0" encoding="utf-8"?>
<p:tagLst xmlns:p="http://schemas.openxmlformats.org/presentationml/2006/main">
  <p:tag name="KSO_WM_SLIDE_BACKGROUND_TYPE" val="general"/>
  <p:tag name="KSO_WM_UNIT_TEXT_FILL_FORE_SCHEMECOLOR_INDEX_BRIGHTNESS" val="0.15"/>
  <p:tag name="KSO_WM_UNIT_TEXT_FILL_FORE_SCHEMECOLOR_INDEX" val="1"/>
  <p:tag name="KSO_WM_UNIT_TEXT_FILL_TYPE" val="1"/>
</p:tagLst>
</file>

<file path=ppt/tags/tag142.xml><?xml version="1.0" encoding="utf-8"?>
<p:tagLst xmlns:p="http://schemas.openxmlformats.org/presentationml/2006/main">
  <p:tag name="KSO_WM_UNIT_SUBTYPE" val="v"/>
  <p:tag name="KSO_WM_TEMPLATE_CATEGORY" val="chip"/>
  <p:tag name="KSO_WM_TEMPLATE_INDEX" val="20226254"/>
  <p:tag name="KSO_WM_UNIT_TYPE" val="i"/>
  <p:tag name="KSO_WM_UNIT_INDEX" val="1"/>
  <p:tag name="KSO_WM_UNIT_ID" val="chip20226254_1*i*1"/>
  <p:tag name="KSO_WM_BEAUTIFY_FLAG" val="#wm#"/>
  <p:tag name="KSO_WM_TAG_VERSION" val="1.0"/>
  <p:tag name="KSO_WM_CHIP_GROUPID" val="62f9b2c5295c1bf6da917ccb"/>
  <p:tag name="KSO_WM_CHIP_XID" val="62f9b2d7295c1bf6da917ce2"/>
  <p:tag name="KSO_WM_UNIT_DEC_AREA_ID" val="8689021d6e2540e8af3737b6e781b56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4e57220b2afd4dfb8dfd9beb1e1e6679"/>
  <p:tag name="KSO_WM_SLIDE_BACKGROUND_TYPE" val="frame"/>
</p:tagLst>
</file>

<file path=ppt/tags/tag14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2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  <p:tag name="KSO_WM_TEMPLATE_CATEGORY" val="bg"/>
  <p:tag name="KSO_WM_TEMPLATE_INDEX" val="20220286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2f6a61c37455bdf62a9584"/>
  <p:tag name="KSO_WM_CHIP_XID" val="612f6a61c37455bdf62a9586"/>
</p:tagLst>
</file>

<file path=ppt/tags/tag144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45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46.xml><?xml version="1.0" encoding="utf-8"?>
<p:tagLst xmlns:p="http://schemas.openxmlformats.org/presentationml/2006/main">
  <p:tag name="KSO_WM_SLIDE_BACKGROUND_TYPE" val="frame"/>
  <p:tag name="KSO_WM_UNIT_TEXT_FILL_FORE_SCHEMECOLOR_INDEX_BRIGHTNESS" val="0.15"/>
  <p:tag name="KSO_WM_UNIT_TEXT_FILL_FORE_SCHEMECOLOR_INDEX" val="1"/>
  <p:tag name="KSO_WM_UNIT_TEXT_FILL_TYPE" val="1"/>
</p:tagLst>
</file>

<file path=ppt/tags/tag147.xml><?xml version="1.0" encoding="utf-8"?>
<p:tagLst xmlns:p="http://schemas.openxmlformats.org/presentationml/2006/main">
  <p:tag name="KSO_WM_SLIDE_BACKGROUND_TYPE" val="frame"/>
  <p:tag name="KSO_WM_UNIT_TEXT_FILL_FORE_SCHEMECOLOR_INDEX_BRIGHTNESS" val="0.15"/>
  <p:tag name="KSO_WM_UNIT_TEXT_FILL_FORE_SCHEMECOLOR_INDEX" val="1"/>
  <p:tag name="KSO_WM_UNIT_TEXT_FILL_TYPE" val="1"/>
</p:tagLst>
</file>

<file path=ppt/tags/tag148.xml><?xml version="1.0" encoding="utf-8"?>
<p:tagLst xmlns:p="http://schemas.openxmlformats.org/presentationml/2006/main">
  <p:tag name="KSO_WM_SLIDE_BACKGROUND_TYPE" val="frame"/>
  <p:tag name="KSO_WM_UNIT_TEXT_FILL_FORE_SCHEMECOLOR_INDEX_BRIGHTNESS" val="0.15"/>
  <p:tag name="KSO_WM_UNIT_TEXT_FILL_FORE_SCHEMECOLOR_INDEX" val="1"/>
  <p:tag name="KSO_WM_UNIT_TEXT_FILL_TYPE" val="1"/>
</p:tagLst>
</file>

<file path=ppt/tags/tag149.xml><?xml version="1.0" encoding="utf-8"?>
<p:tagLst xmlns:p="http://schemas.openxmlformats.org/presentationml/2006/main">
  <p:tag name="KSO_WM_UNIT_SUBTYPE" val="v"/>
  <p:tag name="KSO_WM_TEMPLATE_CATEGORY" val="chip"/>
  <p:tag name="KSO_WM_TEMPLATE_INDEX" val="20226254"/>
  <p:tag name="KSO_WM_UNIT_TYPE" val="i"/>
  <p:tag name="KSO_WM_UNIT_INDEX" val="1"/>
  <p:tag name="KSO_WM_UNIT_ID" val="chip20226254_1*i*1"/>
  <p:tag name="KSO_WM_BEAUTIFY_FLAG" val="#wm#"/>
  <p:tag name="KSO_WM_TAG_VERSION" val="1.0"/>
  <p:tag name="KSO_WM_CHIP_GROUPID" val="62f9b2c5295c1bf6da917ccb"/>
  <p:tag name="KSO_WM_CHIP_XID" val="62f9b2d7295c1bf6da917ce2"/>
  <p:tag name="KSO_WM_UNIT_DEC_AREA_ID" val="56ad02f548904e5ebd0ee5fe3353c647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2c6262e773d24c2d9f8b1758036e9c42"/>
  <p:tag name="KSO_WM_SLIDE_BACKGROUND_TYPE" val="leftRight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3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2f6a61c37455bdf62a9584"/>
  <p:tag name="KSO_WM_CHIP_XID" val="612f6a61c37455bdf62a9587"/>
</p:tagLst>
</file>

<file path=ppt/tags/tag151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52.xml><?xml version="1.0" encoding="utf-8"?>
<p:tagLst xmlns:p="http://schemas.openxmlformats.org/presentationml/2006/main">
  <p:tag name="KSO_WM_SLIDE_BACKGROUND_TYPE" val="leftRight"/>
  <p:tag name="KSO_WM_UNIT_TEXT_FILL_FORE_SCHEMECOLOR_INDEX_BRIGHTNESS" val="0.15"/>
  <p:tag name="KSO_WM_UNIT_TEXT_FILL_FORE_SCHEMECOLOR_INDEX" val="1"/>
  <p:tag name="KSO_WM_UNIT_TEXT_FILL_TYPE" val="1"/>
</p:tagLst>
</file>

<file path=ppt/tags/tag153.xml><?xml version="1.0" encoding="utf-8"?>
<p:tagLst xmlns:p="http://schemas.openxmlformats.org/presentationml/2006/main">
  <p:tag name="KSO_WM_SLIDE_BACKGROUND_TYPE" val="leftRight"/>
  <p:tag name="KSO_WM_UNIT_TEXT_FILL_FORE_SCHEMECOLOR_INDEX_BRIGHTNESS" val="0.15"/>
  <p:tag name="KSO_WM_UNIT_TEXT_FILL_FORE_SCHEMECOLOR_INDEX" val="1"/>
  <p:tag name="KSO_WM_UNIT_TEXT_FILL_TYPE" val="1"/>
</p:tagLst>
</file>

<file path=ppt/tags/tag154.xml><?xml version="1.0" encoding="utf-8"?>
<p:tagLst xmlns:p="http://schemas.openxmlformats.org/presentationml/2006/main">
  <p:tag name="KSO_WM_SLIDE_BACKGROUND_TYPE" val="leftRight"/>
  <p:tag name="KSO_WM_UNIT_TEXT_FILL_FORE_SCHEMECOLOR_INDEX_BRIGHTNESS" val="0.15"/>
  <p:tag name="KSO_WM_UNIT_TEXT_FILL_FORE_SCHEMECOLOR_INDEX" val="1"/>
  <p:tag name="KSO_WM_UNIT_TEXT_FILL_TYPE" val="1"/>
</p:tagLst>
</file>

<file path=ppt/tags/tag155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56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57.xml><?xml version="1.0" encoding="utf-8"?>
<p:tagLst xmlns:p="http://schemas.openxmlformats.org/presentationml/2006/main">
  <p:tag name="KSO_WM_UNIT_SUBTYPE" val="v"/>
  <p:tag name="KSO_WM_TEMPLATE_CATEGORY" val="chip"/>
  <p:tag name="KSO_WM_TEMPLATE_INDEX" val="20226254"/>
  <p:tag name="KSO_WM_UNIT_TYPE" val="i"/>
  <p:tag name="KSO_WM_UNIT_INDEX" val="1"/>
  <p:tag name="KSO_WM_UNIT_ID" val="chip20226254_1*i*1"/>
  <p:tag name="KSO_WM_BEAUTIFY_FLAG" val="#wm#"/>
  <p:tag name="KSO_WM_TAG_VERSION" val="1.0"/>
  <p:tag name="KSO_WM_CHIP_GROUPID" val="62f9b2c5295c1bf6da917ccb"/>
  <p:tag name="KSO_WM_CHIP_XID" val="62f9b2d7295c1bf6da917ce2"/>
  <p:tag name="KSO_WM_UNIT_DEC_AREA_ID" val="38cabc86090641cb89973c82919e95cb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6068db22e3114e448a779ef2260255da"/>
  <p:tag name="KSO_WM_SLIDE_BACKGROUND_TYPE" val="topBottom"/>
</p:tagLst>
</file>

<file path=ppt/tags/tag15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2f6a61c37455bdf62a9584"/>
  <p:tag name="KSO_WM_CHIP_XID" val="612f6a61c37455bdf62a9588"/>
</p:tagLst>
</file>

<file path=ppt/tags/tag159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BACKGROUND_TYPE" val="topBottom"/>
  <p:tag name="KSO_WM_UNIT_TEXT_FILL_FORE_SCHEMECOLOR_INDEX_BRIGHTNESS" val="0.15"/>
  <p:tag name="KSO_WM_UNIT_TEXT_FILL_FORE_SCHEMECOLOR_INDEX" val="1"/>
  <p:tag name="KSO_WM_UNIT_TEXT_FILL_TYPE" val="1"/>
</p:tagLst>
</file>

<file path=ppt/tags/tag161.xml><?xml version="1.0" encoding="utf-8"?>
<p:tagLst xmlns:p="http://schemas.openxmlformats.org/presentationml/2006/main">
  <p:tag name="KSO_WM_SLIDE_BACKGROUND_TYPE" val="topBottom"/>
  <p:tag name="KSO_WM_UNIT_TEXT_FILL_FORE_SCHEMECOLOR_INDEX_BRIGHTNESS" val="0.15"/>
  <p:tag name="KSO_WM_UNIT_TEXT_FILL_FORE_SCHEMECOLOR_INDEX" val="1"/>
  <p:tag name="KSO_WM_UNIT_TEXT_FILL_TYPE" val="1"/>
</p:tagLst>
</file>

<file path=ppt/tags/tag162.xml><?xml version="1.0" encoding="utf-8"?>
<p:tagLst xmlns:p="http://schemas.openxmlformats.org/presentationml/2006/main">
  <p:tag name="KSO_WM_SLIDE_BACKGROUND_TYPE" val="topBottom"/>
  <p:tag name="KSO_WM_UNIT_TEXT_FILL_FORE_SCHEMECOLOR_INDEX_BRIGHTNESS" val="0.15"/>
  <p:tag name="KSO_WM_UNIT_TEXT_FILL_FORE_SCHEMECOLOR_INDEX" val="1"/>
  <p:tag name="KSO_WM_UNIT_TEXT_FILL_TYPE" val="1"/>
</p:tagLst>
</file>

<file path=ppt/tags/tag163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64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65.xml><?xml version="1.0" encoding="utf-8"?>
<p:tagLst xmlns:p="http://schemas.openxmlformats.org/presentationml/2006/main">
  <p:tag name="KSO_WM_UNIT_SUBTYPE" val="v"/>
  <p:tag name="KSO_WM_TEMPLATE_CATEGORY" val="chip"/>
  <p:tag name="KSO_WM_TEMPLATE_INDEX" val="20226254"/>
  <p:tag name="KSO_WM_UNIT_TYPE" val="i"/>
  <p:tag name="KSO_WM_UNIT_INDEX" val="1"/>
  <p:tag name="KSO_WM_UNIT_ID" val="chip20226254_1*i*1"/>
  <p:tag name="KSO_WM_BEAUTIFY_FLAG" val="#wm#"/>
  <p:tag name="KSO_WM_TAG_VERSION" val="1.0"/>
  <p:tag name="KSO_WM_CHIP_GROUPID" val="62f9b2c5295c1bf6da917ccb"/>
  <p:tag name="KSO_WM_CHIP_XID" val="62f9b2d7295c1bf6da917ce2"/>
  <p:tag name="KSO_WM_UNIT_DEC_AREA_ID" val="43ea645cc92342c4ad73e776c77484e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846d6ea320da4f2084d37e49dd941078"/>
  <p:tag name="KSO_WM_SLIDE_BACKGROUND_TYPE" val="bottomTop"/>
</p:tagLst>
</file>

<file path=ppt/tags/tag16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2f6a61c37455bdf62a9584"/>
  <p:tag name="KSO_WM_CHIP_XID" val="612f6a61c37455bdf62a9589"/>
</p:tagLst>
</file>

<file path=ppt/tags/tag167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68.xml><?xml version="1.0" encoding="utf-8"?>
<p:tagLst xmlns:p="http://schemas.openxmlformats.org/presentationml/2006/main">
  <p:tag name="KSO_WM_SLIDE_BACKGROUND_TYPE" val="bottomTop"/>
  <p:tag name="KSO_WM_UNIT_TEXT_FILL_FORE_SCHEMECOLOR_INDEX_BRIGHTNESS" val="0.15"/>
  <p:tag name="KSO_WM_UNIT_TEXT_FILL_FORE_SCHEMECOLOR_INDEX" val="1"/>
  <p:tag name="KSO_WM_UNIT_TEXT_FILL_TYPE" val="1"/>
</p:tagLst>
</file>

<file path=ppt/tags/tag169.xml><?xml version="1.0" encoding="utf-8"?>
<p:tagLst xmlns:p="http://schemas.openxmlformats.org/presentationml/2006/main">
  <p:tag name="KSO_WM_SLIDE_BACKGROUND_TYPE" val="bottomTop"/>
  <p:tag name="KSO_WM_UNIT_TEXT_FILL_FORE_SCHEMECOLOR_INDEX_BRIGHTNESS" val="0.15"/>
  <p:tag name="KSO_WM_UNIT_TEXT_FILL_FORE_SCHEMECOLOR_INDEX" val="1"/>
  <p:tag name="KSO_WM_UNIT_TEXT_FILL_TYPE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BACKGROUND_TYPE" val="bottomTop"/>
  <p:tag name="KSO_WM_UNIT_TEXT_FILL_FORE_SCHEMECOLOR_INDEX_BRIGHTNESS" val="0.15"/>
  <p:tag name="KSO_WM_UNIT_TEXT_FILL_FORE_SCHEMECOLOR_INDEX" val="1"/>
  <p:tag name="KSO_WM_UNIT_TEXT_FILL_TYPE" val="1"/>
</p:tagLst>
</file>

<file path=ppt/tags/tag171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72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73.xml><?xml version="1.0" encoding="utf-8"?>
<p:tagLst xmlns:p="http://schemas.openxmlformats.org/presentationml/2006/main">
  <p:tag name="KSO_WM_UNIT_SUBTYPE" val="v"/>
  <p:tag name="KSO_WM_TEMPLATE_CATEGORY" val="chip"/>
  <p:tag name="KSO_WM_TEMPLATE_INDEX" val="20226254"/>
  <p:tag name="KSO_WM_UNIT_TYPE" val="i"/>
  <p:tag name="KSO_WM_UNIT_INDEX" val="1"/>
  <p:tag name="KSO_WM_UNIT_ID" val="chip20226254_1*i*1"/>
  <p:tag name="KSO_WM_BEAUTIFY_FLAG" val="#wm#"/>
  <p:tag name="KSO_WM_TAG_VERSION" val="1.0"/>
  <p:tag name="KSO_WM_CHIP_GROUPID" val="62f9b2c5295c1bf6da917ccb"/>
  <p:tag name="KSO_WM_CHIP_XID" val="62f9b2d7295c1bf6da917ce2"/>
  <p:tag name="KSO_WM_UNIT_DEC_AREA_ID" val="b27bd22cdde141c5a995bfd01d55b84b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8558b5d6d44e45589892010d7ef482f6"/>
  <p:tag name="KSO_WM_SLIDE_BACKGROUND_TYPE" val="navigation"/>
</p:tagLst>
</file>

<file path=ppt/tags/tag17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2f6a61c37455bdf62a9584"/>
  <p:tag name="KSO_WM_CHIP_XID" val="612f6a61c37455bdf62a958a"/>
</p:tagLst>
</file>

<file path=ppt/tags/tag175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76.xml><?xml version="1.0" encoding="utf-8"?>
<p:tagLst xmlns:p="http://schemas.openxmlformats.org/presentationml/2006/main">
  <p:tag name="KSO_WM_SLIDE_BACKGROUND_TYPE" val="navigation"/>
  <p:tag name="KSO_WM_UNIT_TEXT_FILL_FORE_SCHEMECOLOR_INDEX_BRIGHTNESS" val="0.15"/>
  <p:tag name="KSO_WM_UNIT_TEXT_FILL_FORE_SCHEMECOLOR_INDEX" val="1"/>
  <p:tag name="KSO_WM_UNIT_TEXT_FILL_TYPE" val="1"/>
</p:tagLst>
</file>

<file path=ppt/tags/tag177.xml><?xml version="1.0" encoding="utf-8"?>
<p:tagLst xmlns:p="http://schemas.openxmlformats.org/presentationml/2006/main">
  <p:tag name="KSO_WM_SLIDE_BACKGROUND_TYPE" val="navigation"/>
  <p:tag name="KSO_WM_UNIT_TEXT_FILL_FORE_SCHEMECOLOR_INDEX_BRIGHTNESS" val="0.15"/>
  <p:tag name="KSO_WM_UNIT_TEXT_FILL_FORE_SCHEMECOLOR_INDEX" val="1"/>
  <p:tag name="KSO_WM_UNIT_TEXT_FILL_TYPE" val="1"/>
</p:tagLst>
</file>

<file path=ppt/tags/tag178.xml><?xml version="1.0" encoding="utf-8"?>
<p:tagLst xmlns:p="http://schemas.openxmlformats.org/presentationml/2006/main">
  <p:tag name="KSO_WM_SLIDE_BACKGROUND_TYPE" val="navigation"/>
  <p:tag name="KSO_WM_UNIT_TEXT_FILL_FORE_SCHEMECOLOR_INDEX_BRIGHTNESS" val="0.15"/>
  <p:tag name="KSO_WM_UNIT_TEXT_FILL_FORE_SCHEMECOLOR_INDEX" val="1"/>
  <p:tag name="KSO_WM_UNIT_TEXT_FILL_TYPE" val="1"/>
</p:tagLst>
</file>

<file path=ppt/tags/tag179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81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82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83.xml><?xml version="1.0" encoding="utf-8"?>
<p:tagLst xmlns:p="http://schemas.openxmlformats.org/presentationml/2006/main">
  <p:tag name="KSO_WM_UNIT_SUBTYPE" val="v"/>
  <p:tag name="KSO_WM_TEMPLATE_CATEGORY" val="chip"/>
  <p:tag name="KSO_WM_TEMPLATE_INDEX" val="20226254"/>
  <p:tag name="KSO_WM_UNIT_TYPE" val="i"/>
  <p:tag name="KSO_WM_UNIT_INDEX" val="1"/>
  <p:tag name="KSO_WM_UNIT_ID" val="chip20226254_1*i*1"/>
  <p:tag name="KSO_WM_BEAUTIFY_FLAG" val="#wm#"/>
  <p:tag name="KSO_WM_TAG_VERSION" val="1.0"/>
  <p:tag name="KSO_WM_CHIP_GROUPID" val="62f9b2c5295c1bf6da917ccb"/>
  <p:tag name="KSO_WM_CHIP_XID" val="62f9b2d7295c1bf6da917ce2"/>
  <p:tag name="KSO_WM_UNIT_DEC_AREA_ID" val="a85b01ace81f4be1b36b1edbc7b721a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73d8fe3a3eb4ead93e66024411692aa"/>
  <p:tag name="KSO_WM_SLIDE_BACKGROUND_TYPE" val="belt"/>
</p:tagLst>
</file>

<file path=ppt/tags/tag18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2f6a61c37455bdf62a9584"/>
  <p:tag name="KSO_WM_CHIP_XID" val="612f6a61c37455bdf62a958b"/>
</p:tagLst>
</file>

<file path=ppt/tags/tag185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186.xml><?xml version="1.0" encoding="utf-8"?>
<p:tagLst xmlns:p="http://schemas.openxmlformats.org/presentationml/2006/main">
  <p:tag name="KSO_WM_SLIDE_BACKGROUND_TYPE" val="belt"/>
  <p:tag name="KSO_WM_UNIT_TEXT_FILL_FORE_SCHEMECOLOR_INDEX_BRIGHTNESS" val="0.15"/>
  <p:tag name="KSO_WM_UNIT_TEXT_FILL_FORE_SCHEMECOLOR_INDEX" val="1"/>
  <p:tag name="KSO_WM_UNIT_TEXT_FILL_TYPE" val="1"/>
</p:tagLst>
</file>

<file path=ppt/tags/tag187.xml><?xml version="1.0" encoding="utf-8"?>
<p:tagLst xmlns:p="http://schemas.openxmlformats.org/presentationml/2006/main">
  <p:tag name="KSO_WM_SLIDE_BACKGROUND_TYPE" val="belt"/>
  <p:tag name="KSO_WM_UNIT_TEXT_FILL_FORE_SCHEMECOLOR_INDEX_BRIGHTNESS" val="0.15"/>
  <p:tag name="KSO_WM_UNIT_TEXT_FILL_FORE_SCHEMECOLOR_INDEX" val="1"/>
  <p:tag name="KSO_WM_UNIT_TEXT_FILL_TYPE" val="1"/>
</p:tagLst>
</file>

<file path=ppt/tags/tag188.xml><?xml version="1.0" encoding="utf-8"?>
<p:tagLst xmlns:p="http://schemas.openxmlformats.org/presentationml/2006/main">
  <p:tag name="KSO_WM_SLIDE_BACKGROUND_TYPE" val="belt"/>
  <p:tag name="KSO_WM_UNIT_TEXT_FILL_FORE_SCHEMECOLOR_INDEX_BRIGHTNESS" val="0.15"/>
  <p:tag name="KSO_WM_UNIT_TEXT_FILL_FORE_SCHEMECOLOR_INDEX" val="1"/>
  <p:tag name="KSO_WM_UNIT_TEXT_FILL_TYPE" val="1"/>
</p:tagLst>
</file>

<file path=ppt/tags/tag189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TEMPLATE_CATEGORY" val="custom"/>
  <p:tag name="KSO_WM_TEMPLATE_INDEX" val="20226254"/>
</p:tagLst>
</file>

<file path=ppt/tags/tag19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TEMPLATE_CATEGORY" val="custom"/>
  <p:tag name="KSO_WM_TEMPLATE_INDEX" val="20226254"/>
</p:tagLst>
</file>

<file path=ppt/tags/tag19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26254"/>
  <p:tag name="KSO_WM_CHIP_COLORING" val="1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UNIT_DEFAULT_FONT" val="88;96;2"/>
  <p:tag name="KSO_WM_UNIT_BLOCK" val="0"/>
  <p:tag name="KSO_WM_UNIT_DEC_AREA_ID" val="f829f3f5bdcb42388fd00ffd1293eb34"/>
  <p:tag name="KSO_WM_UNIT_ISCONTENTSTITLE" val="0"/>
  <p:tag name="KSO_WM_UNIT_ISNUMDGMTITLE" val="0"/>
  <p:tag name="KSO_WM_UNIT_PRESET_TEXT" val="医疗数据表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6254_1*a*1"/>
  <p:tag name="KSO_WM_TEMPLATE_CATEGORY" val="custom"/>
  <p:tag name="KSO_WM_TEMPLATE_INDEX" val="20226254"/>
  <p:tag name="KSO_WM_UNIT_LAYERLEVEL" val="1"/>
  <p:tag name="KSO_WM_TAG_VERSION" val="1.0"/>
  <p:tag name="KSO_WM_BEAUTIFY_FLAG" val="#wm#"/>
  <p:tag name="KSO_WM_CHIP_GROUPID" val="6184cd6da6a891b1f9dbb8b4"/>
  <p:tag name="KSO_WM_CHIP_XID" val="6184cd6da6a891b1f9dbb8b1"/>
  <p:tag name="KSO_WM_CHIP_FILLAREA_FILL_RULE" val="{&quot;fill_align&quot;:&quot;cm&quot;,&quot;fill_mode&quot;:&quot;adaptive&quot;,&quot;sacle_strategy&quot;:&quot;smart&quot;}"/>
  <p:tag name="KSO_WM_ASSEMBLE_CHIP_INDEX" val="575f0d2bce9e46a1b70a383819f106ae"/>
  <p:tag name="KSO_WM_UNIT_TEXT_FILL_FORE_SCHEMECOLOR_INDEX_BRIGHTNESS" val="0.15"/>
  <p:tag name="KSO_WM_UNIT_TEXT_FILL_FORE_SCHEMECOLOR_INDEX" val="13"/>
  <p:tag name="KSO_WM_UNIT_TEXT_FILL_TYPE" val="1"/>
</p:tagLst>
</file>

<file path=ppt/tags/tag198.xml><?xml version="1.0" encoding="utf-8"?>
<p:tagLst xmlns:p="http://schemas.openxmlformats.org/presentationml/2006/main">
  <p:tag name="KSO_WM_BEAUTIFY_FLAG" val="#wm#"/>
  <p:tag name="KSO_WM_TEMPLATE_CATEGORY" val="custom"/>
  <p:tag name="KSO_WM_TEMPLATE_INDEX" val="20226254"/>
  <p:tag name="KSO_WM_SLIDE_ID" val="custom20226254_1"/>
  <p:tag name="KSO_WM_TEMPLATE_SUBCATEGORY" val="21"/>
  <p:tag name="KSO_WM_TEMPLATE_MASTER_TYPE" val="1"/>
  <p:tag name="KSO_WM_TEMPLATE_COLOR_TYPE" val="1"/>
  <p:tag name="KSO_WM_SLIDE_ITEM_CNT" val="0"/>
  <p:tag name="KSO_WM_SLIDE_INDEX" val="1"/>
  <p:tag name="KSO_WM_TAG_VERSION" val="1.0"/>
  <p:tag name="KSO_WM_SLIDE_LAYOUT" val="a_b_f"/>
  <p:tag name="KSO_WM_SLIDE_LAYOUT_CNT" val="1_1_2"/>
  <p:tag name="KSO_WM_CHIP_INFOS" val="{&quot;type&quot;:0,&quot;layout_type&quot;:&quot;1_NF_C_21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,&quot;扁平风&quot;,&quot;手绘风&quot;,&quot;立体风&quot;,&quot;炫酷&quot;,&quot;复古风&quot;,&quot;科技风&quot;,&quot;水彩风&quot;,&quot;ios风&quot;,&quot;快闪&quot;,&quot;波普风&quot;,&quot;孟菲斯&quot;,&quot;蒸汽波&quot;,&quot;MBE&quot;,&quot;剪纸风&quot;,&quot;酸性风&quot;,&quot;像素风&quot;,&quot;涂鸦风&quot;,&quot;实景&quot;]},&quot;slide_type&quot;:[&quot;title&quot;,&quot;sectionTitle&quot;,&quot;contents&quot;,&quot;endPage&quot;],&quot;useType&quot;:[&quot;ppt&quot;]}"/>
  <p:tag name="KSO_WM_CHIP_XID" val="61514133d3dcef8fee32c297"/>
  <p:tag name="KSO_WM_CHIP_FILLPROP" val="[[{&quot;text_align&quot;:&quot;cm&quot;,&quot;text_direction&quot;:&quot;horizontal&quot;,&quot;support_big_font&quot;:false,&quot;picture_toward&quot;:0,&quot;picture_dockside&quot;:[],&quot;fill_id&quot;:&quot;a2ef5b105c0844e689cd564783e9b296&quot;,&quot;fill_align&quot;:&quot;cm&quot;,&quot;chip_types&quot;:[&quot;diagram&quot;,&quot;header&quot;]}],[{&quot;text_align&quot;:&quot;lm&quot;,&quot;text_direction&quot;:&quot;horizontal&quot;,&quot;support_big_font&quot;:false,&quot;picture_toward&quot;:0,&quot;picture_dockside&quot;:[],&quot;fill_id&quot;:&quot;a2ef5b105c0844e689cd564783e9b296&quot;,&quot;fill_align&quot;:&quot;cm&quot;,&quot;chip_types&quot;:[&quot;diagram&quot;,&quot;header&quot;]}],[{&quot;text_align&quot;:&quot;rm&quot;,&quot;text_direction&quot;:&quot;horizontal&quot;,&quot;support_big_font&quot;:false,&quot;picture_toward&quot;:0,&quot;picture_dockside&quot;:[],&quot;fill_id&quot;:&quot;a2ef5b105c0844e689cd564783e9b296&quot;,&quot;fill_align&quot;:&quot;cm&quot;,&quot;chip_types&quot;:[&quot;diagram&quot;,&quot;header&quot;]}],[{&quot;text_align&quot;:&quot;lm&quot;,&quot;text_direction&quot;:&quot;horizontal&quot;,&quot;support_big_font&quot;:false,&quot;picture_toward&quot;:0,&quot;picture_dockside&quot;:[],&quot;fill_id&quot;:&quot;a2ef5b105c0844e689cd564783e9b296&quot;,&quot;fill_align&quot;:&quot;ct&quot;,&quot;chip_types&quot;:[&quot;diagram&quot;,&quot;header&quot;]}],[{&quot;text_align&quot;:&quot;cm&quot;,&quot;text_direction&quot;:&quot;horizontal&quot;,&quot;support_big_font&quot;:false,&quot;picture_toward&quot;:0,&quot;picture_dockside&quot;:[],&quot;fill_id&quot;:&quot;a2ef5b105c0844e689cd564783e9b296&quot;,&quot;fill_align&quot;:&quot;ct&quot;,&quot;chip_types&quot;:[&quot;diagram&quot;,&quot;header&quot;]}],[{&quot;text_align&quot;:&quot;rm&quot;,&quot;text_direction&quot;:&quot;horizontal&quot;,&quot;support_big_font&quot;:false,&quot;picture_toward&quot;:0,&quot;picture_dockside&quot;:[],&quot;fill_id&quot;:&quot;a2ef5b105c0844e689cd564783e9b296&quot;,&quot;fill_align&quot;:&quot;ct&quot;,&quot;chip_types&quot;:[&quot;diagram&quot;,&quot;header&quot;]}]]"/>
  <p:tag name="KSO_WM_CHIP_DECFILLPROP" val="[]"/>
  <p:tag name="KSO_WM_CHIP_GROUPID" val="61514133d3dcef8fee32c296"/>
  <p:tag name="KSO_WM_SLIDE_LAYOUT_INFO" val="{&quot;id&quot;:&quot;2022-08-31T16:02:27&quot;,&quot;margin&quot;:{&quot;bottom&quot;:1.645708441734314,&quot;left&quot;:8.1710224151611328,&quot;right&quot;:8.1710224151611328,&quot;top&quot;:4.1133890151977539},&quot;type&quot;:0}"/>
  <p:tag name="KSO_WM_SLIDE_BK_DARK_LIGHT" val="2"/>
  <p:tag name="KSO_WM_SLIDE_BACKGROUND_TYPE" val="general"/>
  <p:tag name="KSO_WM_SLIDE_SUPPORT_FEATURE_TYPE" val="0"/>
  <p:tag name="KSO_WM_SLIDE_TYPE" val="title"/>
  <p:tag name="KSO_WM_TEMPLATE_MASTER_THUMB_INDEX" val="13"/>
  <p:tag name="KSO_WM_CHIP_COLORING" val="1"/>
  <p:tag name="KSO_WM_SLIDE_SUBTYPE" val="pureTxt"/>
  <p:tag name="KSO_WM_TEMPLATE_ASSEMBLE_XID" val="630f1587a35593066dfcd10d"/>
  <p:tag name="KSO_WM_TEMPLATE_ASSEMBLE_GROUPID" val="62f9b2c5295c1bf6da917ccb"/>
  <p:tag name="KSO_WM_TEMPLATE_THUMBS_INDEX" val="1、4、6、7、17、22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SLIDE_ID" val="custom20226254_2"/>
  <p:tag name="KSO_WM_TEMPLATE_SUBCATEGORY" val="21"/>
  <p:tag name="KSO_WM_TEMPLATE_MASTER_TYPE" val="1"/>
  <p:tag name="KSO_WM_TEMPLATE_COLOR_TYPE" val="1"/>
  <p:tag name="KSO_WM_SLIDE_ITEM_CNT" val="2"/>
  <p:tag name="KSO_WM_SLIDE_INDEX" val="2"/>
  <p:tag name="KSO_WM_TAG_VERSION" val="1.0"/>
  <p:tag name="KSO_WM_BEAUTIFY_FLAG" val="#wm#"/>
  <p:tag name="KSO_WM_TEMPLATE_CATEGORY" val="custom"/>
  <p:tag name="KSO_WM_TEMPLATE_INDEX" val="20226254"/>
  <p:tag name="KSO_WM_SLIDE_LAYOUT" val="a_b_l"/>
  <p:tag name="KSO_WM_SLIDE_LAYOUT_CNT" val="1_1_1"/>
  <p:tag name="KSO_WM_CHIP_INFOS" val="{&quot;type&quot;:0,&quot;layout_type&quot;:&quot;1_NF_C_29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,&quot;扁平风&quot;,&quot;手绘风&quot;,&quot;立体风&quot;,&quot;炫酷&quot;,&quot;复古风&quot;,&quot;科技风&quot;,&quot;水彩风&quot;,&quot;ios风&quot;,&quot;快闪&quot;,&quot;波普风&quot;,&quot;孟菲斯&quot;,&quot;蒸汽波&quot;,&quot;MBE&quot;,&quot;剪纸风&quot;,&quot;酸性风&quot;,&quot;像素风&quot;,&quot;涂鸦风&quot;,&quot;实景&quot;]},&quot;slide_type&quot;:[&quot;title&quot;,&quot;sectionTitle&quot;,&quot;contents&quot;,&quot;endPage&quot;],&quot;useType&quot;:[&quot;ppt&quot;]}"/>
  <p:tag name="KSO_WM_CHIP_XID" val="618896ab04b8904ebc6455b5"/>
  <p:tag name="KSO_WM_CHIP_FILLPROP" val="[[{&quot;text_align&quot;:&quot;lm&quot;,&quot;text_direction&quot;:&quot;horizontal&quot;,&quot;support_big_font&quot;:false,&quot;picture_toward&quot;:0,&quot;picture_dockside&quot;:[],&quot;fill_id&quot;:&quot;fad2ea1fdd2b420bb19b97a40fbc925e&quot;,&quot;fill_align&quot;:&quot;ct&quot;,&quot;chip_types&quot;:[&quot;diagram&quot;,&quot;header&quot;]}],[{&quot;text_align&quot;:&quot;cm&quot;,&quot;text_direction&quot;:&quot;horizontal&quot;,&quot;support_big_font&quot;:false,&quot;picture_toward&quot;:0,&quot;picture_dockside&quot;:[],&quot;fill_id&quot;:&quot;fad2ea1fdd2b420bb19b97a40fbc925e&quot;,&quot;fill_align&quot;:&quot;ct&quot;,&quot;chip_types&quot;:[&quot;diagram&quot;,&quot;header&quot;]}],[{&quot;text_align&quot;:&quot;rm&quot;,&quot;text_direction&quot;:&quot;horizontal&quot;,&quot;support_big_font&quot;:false,&quot;picture_toward&quot;:0,&quot;picture_dockside&quot;:[],&quot;fill_id&quot;:&quot;fad2ea1fdd2b420bb19b97a40fbc925e&quot;,&quot;fill_align&quot;:&quot;ct&quot;,&quot;chip_types&quot;:[&quot;diagram&quot;,&quot;header&quot;]}],[{&quot;text_align&quot;:&quot;lm&quot;,&quot;text_direction&quot;:&quot;horizontal&quot;,&quot;support_big_font&quot;:false,&quot;picture_toward&quot;:0,&quot;picture_dockside&quot;:[],&quot;fill_id&quot;:&quot;fad2ea1fdd2b420bb19b97a40fbc925e&quot;,&quot;fill_align&quot;:&quot;cm&quot;,&quot;chip_types&quot;:[&quot;diagram&quot;,&quot;header&quot;]}],[{&quot;text_align&quot;:&quot;cm&quot;,&quot;text_direction&quot;:&quot;horizontal&quot;,&quot;support_big_font&quot;:false,&quot;picture_toward&quot;:0,&quot;picture_dockside&quot;:[],&quot;fill_id&quot;:&quot;fad2ea1fdd2b420bb19b97a40fbc925e&quot;,&quot;fill_align&quot;:&quot;cm&quot;,&quot;chip_types&quot;:[&quot;diagram&quot;,&quot;header&quot;]}],[{&quot;text_align&quot;:&quot;rm&quot;,&quot;text_direction&quot;:&quot;horizontal&quot;,&quot;support_big_font&quot;:false,&quot;picture_toward&quot;:0,&quot;picture_dockside&quot;:[],&quot;fill_id&quot;:&quot;fad2ea1fdd2b420bb19b97a40fbc925e&quot;,&quot;fill_align&quot;:&quot;cm&quot;,&quot;chip_types&quot;:[&quot;diagram&quot;,&quot;header&quot;]}],[{&quot;text_align&quot;:&quot;lm&quot;,&quot;text_direction&quot;:&quot;horizontal&quot;,&quot;support_big_font&quot;:false,&quot;picture_toward&quot;:0,&quot;picture_dockside&quot;:[],&quot;fill_id&quot;:&quot;fad2ea1fdd2b420bb19b97a40fbc925e&quot;,&quot;fill_align&quot;:&quot;cb&quot;,&quot;chip_types&quot;:[&quot;diagram&quot;,&quot;header&quot;]}],[{&quot;text_align&quot;:&quot;cm&quot;,&quot;text_direction&quot;:&quot;horizontal&quot;,&quot;support_big_font&quot;:false,&quot;picture_toward&quot;:0,&quot;picture_dockside&quot;:[],&quot;fill_id&quot;:&quot;fad2ea1fdd2b420bb19b97a40fbc925e&quot;,&quot;fill_align&quot;:&quot;cb&quot;,&quot;chip_types&quot;:[&quot;diagram&quot;,&quot;header&quot;]}],[{&quot;text_align&quot;:&quot;rm&quot;,&quot;text_direction&quot;:&quot;horizontal&quot;,&quot;support_big_font&quot;:false,&quot;picture_toward&quot;:0,&quot;picture_dockside&quot;:[],&quot;fill_id&quot;:&quot;fad2ea1fdd2b420bb19b97a40fbc925e&quot;,&quot;fill_align&quot;:&quot;cb&quot;,&quot;chip_types&quot;:[&quot;diagram&quot;,&quot;header&quot;]}]]"/>
  <p:tag name="KSO_WM_CHIP_DECFILLPROP" val="[]"/>
  <p:tag name="KSO_WM_CHIP_GROUPID" val="618896ab04b8904ebc6455b7"/>
  <p:tag name="KSO_WM_SLIDE_BK_DARK_LIGHT" val="2"/>
  <p:tag name="KSO_WM_SLIDE_BACKGROUND_TYPE" val="general"/>
  <p:tag name="KSO_WM_DIAGRAM_GROUP_CODE" val="l1-1"/>
  <p:tag name="KSO_WM_SLIDE_DIAGTYPE" val="l"/>
  <p:tag name="KSO_WM_SLIDE_SUPPORT_FEATURE_TYPE" val="0"/>
  <p:tag name="KSO_WM_SLIDE_TYPE" val="contents"/>
  <p:tag name="KSO_WM_CHIP_COLORING" val="1"/>
  <p:tag name="KSO_WM_SLIDE_SUBTYPE" val="diag"/>
  <p:tag name="KSO_WM_TEMPLATE_ASSEMBLE_XID" val="630f1586a35593066dfcd027"/>
  <p:tag name="KSO_WM_TEMPLATE_ASSEMBLE_GROUPID" val="62f9b2c5295c1bf6da917ccb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#wm#"/>
  <p:tag name="KSO_WM_TEMPLATE_CATEGORY" val="custom"/>
  <p:tag name="KSO_WM_TEMPLATE_INDEX" val="20226254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#wm#"/>
  <p:tag name="KSO_WM_TEMPLATE_CATEGORY" val="custom"/>
  <p:tag name="KSO_WM_TEMPLATE_INDEX" val="20226254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BEAUTIFY_FLAG" val="#wm#"/>
  <p:tag name="KSO_WM_TEMPLATE_CATEGORY" val="custom"/>
  <p:tag name="KSO_WM_TEMPLATE_INDEX" val="20226254"/>
</p:tagLst>
</file>

<file path=ppt/tags/tag211.xml><?xml version="1.0" encoding="utf-8"?>
<p:tagLst xmlns:p="http://schemas.openxmlformats.org/presentationml/2006/main">
  <p:tag name="COMMONDATA" val="eyJoZGlkIjoiYWQ3YmIxMDE2YmQ1NTg2MGEzZjkzOTgwMzlkMWYyNjYifQ==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SUBTYPE" val="v"/>
  <p:tag name="KSO_WM_TEMPLATE_CATEGORY" val="chip"/>
  <p:tag name="KSO_WM_TEMPLATE_INDEX" val="20226254"/>
  <p:tag name="KSO_WM_UNIT_TYPE" val="i"/>
  <p:tag name="KSO_WM_UNIT_INDEX" val="1"/>
  <p:tag name="KSO_WM_UNIT_ID" val="chip20226254_2*i*1"/>
  <p:tag name="KSO_WM_BEAUTIFY_FLAG" val="#wm#"/>
  <p:tag name="KSO_WM_TAG_VERSION" val="1.0"/>
  <p:tag name="KSO_WM_CHIP_GROUPID" val="62f9b2c5295c1bf6da917ccb"/>
  <p:tag name="KSO_WM_CHIP_XID" val="62f9b2d7295c1bf6da917ce3"/>
  <p:tag name="KSO_WM_UNIT_DEC_AREA_ID" val="45feac820d264a95a04f211929259d88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270c8a839ef6467aacdc7c0546029d96"/>
</p:tagLst>
</file>

<file path=ppt/tags/tag64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65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66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67.xml><?xml version="1.0" encoding="utf-8"?>
<p:tagLst xmlns:p="http://schemas.openxmlformats.org/presentationml/2006/main">
  <p:tag name="KSO_WM_UNIT_BLOCK" val="0"/>
  <p:tag name="KSO_WM_UNIT_DEC_AREA_ID" val="2048d4c68c3a48409fc5cbe34c0d830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26254_1*i*1"/>
  <p:tag name="KSO_WM_TEMPLATE_CATEGORY" val="custom"/>
  <p:tag name="KSO_WM_TEMPLATE_INDEX" val="20226254"/>
  <p:tag name="KSO_WM_UNIT_LAYERLEVEL" val="1"/>
  <p:tag name="KSO_WM_TAG_VERSION" val="1.0"/>
  <p:tag name="KSO_WM_BEAUTIFY_FLAG" val="#wm#"/>
  <p:tag name="KSO_WM_UNIT_SM_LIMIT_TYPE" val="2"/>
  <p:tag name="KSO_WM_UNIT_DECORATE_INFO" val="{&quot;DecorateInfoH&quot;:{&quot;IsAbs&quot;:false},&quot;DecorateInfoW&quot;:{&quot;IsAbs&quot;:false},&quot;DecorateInfoX&quot;:{&quot;IsAbs&quot;:false,&quot;Pos&quot;:1},&quot;DecorateInfoY&quot;:{&quot;IsAbs&quot;:false,&quot;Pos&quot;:0},&quot;ReferentInfo&quot;:{&quot;Id&quot;:&quot;f829f3f5bdcb42388fd00ffd1293eb34&quot;,&quot;X&quot;:{&quot;Pos&quot;:1},&quot;Y&quot;:{&quot;Pos&quot;:2}},&quot;whChangeMode&quot;:0}"/>
  <p:tag name="KSO_WM_CHIP_GROUPID" val="6184cd6da6a891b1f9dbb8b4"/>
  <p:tag name="KSO_WM_CHIP_XID" val="6184cd6da6a891b1f9dbb8b1"/>
  <p:tag name="KSO_WM_CHIP_FILLAREA_FILL_RULE" val="{&quot;fill_align&quot;:&quot;cm&quot;,&quot;fill_mode&quot;:&quot;adaptive&quot;,&quot;sacle_strategy&quot;:&quot;smart&quot;}"/>
  <p:tag name="KSO_WM_UNIT_DEC_SUPPORTCHANGEPIC" val="0"/>
  <p:tag name="KSO_WM_UNIT_DEC_CHANGEPICRESERVED" val="0"/>
  <p:tag name="KSO_WM_ASSEMBLE_CHIP_INDEX" val="575f0d2bce9e46a1b70a383819f106ae"/>
  <p:tag name="KSO_WM_UNIT_LINE_FORE_SCHEMECOLOR_INDEX_BRIGHTNESS" val="0.15"/>
  <p:tag name="KSO_WM_UNIT_LINE_FORE_SCHEMECOLOR_INDEX" val="13"/>
  <p:tag name="KSO_WM_UNIT_LINE_FILL_TYPE" val="2"/>
  <p:tag name="KSO_WM_TEMPLATE_ASSEMBLE_XID" val="630f1587a35593066dfcd10d"/>
  <p:tag name="KSO_WM_TEMPLATE_ASSEMBLE_GROUPID" val="62f9b2c5295c1bf6da917ccb"/>
</p:tagLst>
</file>

<file path=ppt/tags/tag68.xml><?xml version="1.0" encoding="utf-8"?>
<p:tagLst xmlns:p="http://schemas.openxmlformats.org/presentationml/2006/main">
  <p:tag name="KSO_WM_UNIT_DEFAULT_FONT" val="88;96;2"/>
  <p:tag name="KSO_WM_UNIT_BLOCK" val="0"/>
  <p:tag name="KSO_WM_UNIT_DEC_AREA_ID" val="f829f3f5bdcb42388fd00ffd1293eb34"/>
  <p:tag name="KSO_WM_UNIT_ISCONTENTSTITLE" val="0"/>
  <p:tag name="KSO_WM_UNIT_ISNUMDGMTITLE" val="0"/>
  <p:tag name="KSO_WM_UNIT_PRESET_TEXT" val="医疗数据表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6254_1*a*1"/>
  <p:tag name="KSO_WM_TEMPLATE_CATEGORY" val="custom"/>
  <p:tag name="KSO_WM_TEMPLATE_INDEX" val="20226254"/>
  <p:tag name="KSO_WM_UNIT_LAYERLEVEL" val="1"/>
  <p:tag name="KSO_WM_TAG_VERSION" val="1.0"/>
  <p:tag name="KSO_WM_BEAUTIFY_FLAG" val="#wm#"/>
  <p:tag name="KSO_WM_CHIP_GROUPID" val="6184cd6da6a891b1f9dbb8b4"/>
  <p:tag name="KSO_WM_CHIP_XID" val="6184cd6da6a891b1f9dbb8b1"/>
  <p:tag name="KSO_WM_CHIP_FILLAREA_FILL_RULE" val="{&quot;fill_align&quot;:&quot;cm&quot;,&quot;fill_mode&quot;:&quot;adaptive&quot;,&quot;sacle_strategy&quot;:&quot;smart&quot;}"/>
  <p:tag name="KSO_WM_ASSEMBLE_CHIP_INDEX" val="575f0d2bce9e46a1b70a383819f106ae"/>
  <p:tag name="KSO_WM_UNIT_TEXT_FILL_FORE_SCHEMECOLOR_INDEX_BRIGHTNESS" val="0.15"/>
  <p:tag name="KSO_WM_UNIT_TEXT_FILL_FORE_SCHEMECOLOR_INDEX" val="13"/>
  <p:tag name="KSO_WM_UNIT_TEXT_FILL_TYPE" val="1"/>
  <p:tag name="KSO_WM_TEMPLATE_ASSEMBLE_XID" val="630f1587a35593066dfcd10d"/>
  <p:tag name="KSO_WM_TEMPLATE_ASSEMBLE_GROUPID" val="62f9b2c5295c1bf6da917ccb"/>
</p:tagLst>
</file>

<file path=ppt/tags/tag69.xml><?xml version="1.0" encoding="utf-8"?>
<p:tagLst xmlns:p="http://schemas.openxmlformats.org/presentationml/2006/main">
  <p:tag name="KSO_WM_UNIT_DEFAULT_FONT" val="18;20;2"/>
  <p:tag name="KSO_WM_UNIT_BLOCK" val="0"/>
  <p:tag name="KSO_WM_UNIT_DEC_AREA_ID" val="ec4cc0fbed2d47b28032aecffd4276ec"/>
  <p:tag name="KSO_WM_UNIT_ISCONTENTSTITLE" val="0"/>
  <p:tag name="KSO_WM_UNIT_ISNUMDGMTITLE" val="0"/>
  <p:tag name="KSO_WM_UNIT_PRESET_TEXT" val="单击此处添加副标题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6254_1*b*1"/>
  <p:tag name="KSO_WM_TEMPLATE_CATEGORY" val="custom"/>
  <p:tag name="KSO_WM_TEMPLATE_INDEX" val="20226254"/>
  <p:tag name="KSO_WM_UNIT_LAYERLEVEL" val="1"/>
  <p:tag name="KSO_WM_TAG_VERSION" val="1.0"/>
  <p:tag name="KSO_WM_BEAUTIFY_FLAG" val="#wm#"/>
  <p:tag name="KSO_WM_CHIP_GROUPID" val="6184cd6da6a891b1f9dbb8b4"/>
  <p:tag name="KSO_WM_CHIP_XID" val="6184cd6da6a891b1f9dbb8b1"/>
  <p:tag name="KSO_WM_CHIP_FILLAREA_FILL_RULE" val="{&quot;fill_align&quot;:&quot;cm&quot;,&quot;fill_mode&quot;:&quot;adaptive&quot;,&quot;sacle_strategy&quot;:&quot;smart&quot;}"/>
  <p:tag name="KSO_WM_ASSEMBLE_CHIP_INDEX" val="575f0d2bce9e46a1b70a383819f106ae"/>
  <p:tag name="KSO_WM_UNIT_TEXT_FILL_FORE_SCHEMECOLOR_INDEX_BRIGHTNESS" val="0.15"/>
  <p:tag name="KSO_WM_UNIT_TEXT_FILL_FORE_SCHEMECOLOR_INDEX" val="13"/>
  <p:tag name="KSO_WM_UNIT_TEXT_FILL_TYPE" val="1"/>
  <p:tag name="KSO_WM_TEMPLATE_ASSEMBLE_XID" val="630f1587a35593066dfcd10d"/>
  <p:tag name="KSO_WM_TEMPLATE_ASSEMBLE_GROUPID" val="62f9b2c5295c1bf6da917ccb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DEFAULT_FONT" val="18;20;2"/>
  <p:tag name="KSO_WM_UNIT_BLOCK" val="0"/>
  <p:tag name="KSO_WM_UNIT_DEC_AREA_ID" val="bd1169a0ed354a2bb34cc84768091380"/>
  <p:tag name="KSO_WM_UNIT_SUBTYPE" val="a"/>
  <p:tag name="KSO_WM_UNIT_PRESET_TEXT" val="演讲人姓名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6254_1*f*1"/>
  <p:tag name="KSO_WM_TEMPLATE_CATEGORY" val="custom"/>
  <p:tag name="KSO_WM_TEMPLATE_INDEX" val="20226254"/>
  <p:tag name="KSO_WM_UNIT_LAYERLEVEL" val="1"/>
  <p:tag name="KSO_WM_TAG_VERSION" val="1.0"/>
  <p:tag name="KSO_WM_BEAUTIFY_FLAG" val="#wm#"/>
  <p:tag name="KSO_WM_CHIP_GROUPID" val="6184cd6da6a891b1f9dbb8b4"/>
  <p:tag name="KSO_WM_CHIP_XID" val="6184cd6da6a891b1f9dbb8b1"/>
  <p:tag name="KSO_WM_CHIP_FILLAREA_FILL_RULE" val="{&quot;fill_align&quot;:&quot;cm&quot;,&quot;fill_mode&quot;:&quot;adaptive&quot;,&quot;sacle_strategy&quot;:&quot;smart&quot;}"/>
  <p:tag name="KSO_WM_ASSEMBLE_CHIP_INDEX" val="575f0d2bce9e46a1b70a383819f106ae"/>
  <p:tag name="KSO_WM_UNIT_TEXT_FILL_FORE_SCHEMECOLOR_INDEX_BRIGHTNESS" val="0.15"/>
  <p:tag name="KSO_WM_UNIT_TEXT_FILL_FORE_SCHEMECOLOR_INDEX" val="13"/>
  <p:tag name="KSO_WM_UNIT_TEXT_FILL_TYPE" val="1"/>
  <p:tag name="KSO_WM_TEMPLATE_ASSEMBLE_XID" val="630f1587a35593066dfcd10d"/>
  <p:tag name="KSO_WM_TEMPLATE_ASSEMBLE_GROUPID" val="62f9b2c5295c1bf6da917ccb"/>
</p:tagLst>
</file>

<file path=ppt/tags/tag71.xml><?xml version="1.0" encoding="utf-8"?>
<p:tagLst xmlns:p="http://schemas.openxmlformats.org/presentationml/2006/main">
  <p:tag name="KSO_WM_UNIT_DEFAULT_FONT" val="16;14;2"/>
  <p:tag name="KSO_WM_UNIT_BLOCK" val="0"/>
  <p:tag name="KSO_WM_UNIT_DEC_AREA_ID" val="3e9a63dbcc3343cfa8a18e2abac6194f"/>
  <p:tag name="KSO_WM_UNIT_SUBTYPE" val="a"/>
  <p:tag name="KSO_WM_UNIT_PRESET_TEXT" val="单击此处添加正文，文字是您思想的提炼，为了演示发布的良好效果，请言简意赅地阐述您的观点。"/>
  <p:tag name="KSO_WM_UNIT_NOCLEAR" val="0"/>
  <p:tag name="KSO_WM_UNIT_VALUE" val="102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custom20226254_1*f*2"/>
  <p:tag name="KSO_WM_TEMPLATE_CATEGORY" val="custom"/>
  <p:tag name="KSO_WM_TEMPLATE_INDEX" val="20226254"/>
  <p:tag name="KSO_WM_UNIT_LAYERLEVEL" val="1"/>
  <p:tag name="KSO_WM_TAG_VERSION" val="1.0"/>
  <p:tag name="KSO_WM_BEAUTIFY_FLAG" val="#wm#"/>
  <p:tag name="KSO_WM_CHIP_GROUPID" val="6184cd6da6a891b1f9dbb8b4"/>
  <p:tag name="KSO_WM_CHIP_XID" val="6184cd6da6a891b1f9dbb8b1"/>
  <p:tag name="KSO_WM_CHIP_FILLAREA_FILL_RULE" val="{&quot;fill_align&quot;:&quot;cm&quot;,&quot;fill_mode&quot;:&quot;adaptive&quot;,&quot;sacle_strategy&quot;:&quot;smart&quot;}"/>
  <p:tag name="KSO_WM_ASSEMBLE_CHIP_INDEX" val="575f0d2bce9e46a1b70a383819f106ae"/>
  <p:tag name="KSO_WM_UNIT_TEXT_FILL_FORE_SCHEMECOLOR_INDEX_BRIGHTNESS" val="0.15"/>
  <p:tag name="KSO_WM_UNIT_TEXT_FILL_FORE_SCHEMECOLOR_INDEX" val="13"/>
  <p:tag name="KSO_WM_UNIT_TEXT_FILL_TYPE" val="1"/>
  <p:tag name="KSO_WM_TEMPLATE_ASSEMBLE_XID" val="630f1587a35593066dfcd10d"/>
  <p:tag name="KSO_WM_TEMPLATE_ASSEMBLE_GROUPID" val="62f9b2c5295c1bf6da917ccb"/>
</p:tagLst>
</file>

<file path=ppt/tags/tag72.xml><?xml version="1.0" encoding="utf-8"?>
<p:tagLst xmlns:p="http://schemas.openxmlformats.org/presentationml/2006/main">
  <p:tag name="KSO_WM_UNIT_SUBTYPE" val="v"/>
  <p:tag name="KSO_WM_TEMPLATE_CATEGORY" val="chip"/>
  <p:tag name="KSO_WM_TEMPLATE_INDEX" val="20226254"/>
  <p:tag name="KSO_WM_UNIT_TYPE" val="i"/>
  <p:tag name="KSO_WM_UNIT_INDEX" val="1"/>
  <p:tag name="KSO_WM_UNIT_ID" val="chip20226254_1*i*1"/>
  <p:tag name="KSO_WM_BEAUTIFY_FLAG" val="#wm#"/>
  <p:tag name="KSO_WM_TAG_VERSION" val="1.0"/>
  <p:tag name="KSO_WM_CHIP_GROUPID" val="62f9b2c5295c1bf6da917ccb"/>
  <p:tag name="KSO_WM_CHIP_XID" val="62f9b2d7295c1bf6da917ce2"/>
  <p:tag name="KSO_WM_UNIT_DEC_AREA_ID" val="095fcc8d675849dfad05406f5fbd329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c7048e6c75f4c8ab4baace6cbceac18"/>
</p:tagLst>
</file>

<file path=ppt/tags/tag7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5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76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77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78.xml><?xml version="1.0" encoding="utf-8"?>
<p:tagLst xmlns:p="http://schemas.openxmlformats.org/presentationml/2006/main">
  <p:tag name="KSO_WM_UNIT_SUBTYPE" val="v"/>
  <p:tag name="KSO_WM_TEMPLATE_CATEGORY" val="chip"/>
  <p:tag name="KSO_WM_TEMPLATE_INDEX" val="20226254"/>
  <p:tag name="KSO_WM_UNIT_TYPE" val="i"/>
  <p:tag name="KSO_WM_UNIT_INDEX" val="1"/>
  <p:tag name="KSO_WM_UNIT_ID" val="chip20226254_9*i*1"/>
  <p:tag name="KSO_WM_BEAUTIFY_FLAG" val="#wm#"/>
  <p:tag name="KSO_WM_TAG_VERSION" val="1.0"/>
  <p:tag name="KSO_WM_CHIP_GROUPID" val="62f9b2c5295c1bf6da917ccb"/>
  <p:tag name="KSO_WM_CHIP_XID" val="62f9b2d7295c1bf6da917ce1"/>
  <p:tag name="KSO_WM_UNIT_DEC_AREA_ID" val="181b07e68cf7437db995a969a33ed4ec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9aceead6e1549bfb84a7bef9c6f5eff"/>
</p:tagLst>
</file>

<file path=ppt/tags/tag79.xml><?xml version="1.0" encoding="utf-8"?>
<p:tagLst xmlns:p="http://schemas.openxmlformats.org/presentationml/2006/main">
  <p:tag name="KSO_WM_UNIT_SUBTYPE" val="r"/>
  <p:tag name="KSO_WM_TEMPLATE_CATEGORY" val="chip"/>
  <p:tag name="KSO_WM_TEMPLATE_INDEX" val="20226254"/>
  <p:tag name="KSO_WM_UNIT_TYPE" val="i"/>
  <p:tag name="KSO_WM_UNIT_INDEX" val="1"/>
  <p:tag name="KSO_WM_UNIT_ID" val="chip20226254_10*i*1"/>
  <p:tag name="KSO_WM_BEAUTIFY_FLAG" val="#wm#"/>
  <p:tag name="KSO_WM_TAG_VERSION" val="1.0"/>
  <p:tag name="KSO_WM_CHIP_GROUPID" val="62f9b2c5295c1bf6da917ccb"/>
  <p:tag name="KSO_WM_CHIP_XID" val="62f9b2d7295c1bf6da917ce0"/>
  <p:tag name="KSO_WM_UNIT_DEC_AREA_ID" val="c2ac0eab31d047b8a6d24cb6b45a249d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6490177f6439436c867f6dfad38e4d3e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26254_11*i*1"/>
  <p:tag name="KSO_WM_TEMPLATE_CATEGORY" val="chip"/>
  <p:tag name="KSO_WM_TEMPLATE_INDEX" val="20226254"/>
  <p:tag name="KSO_WM_UNIT_LAYERLEVEL" val="1"/>
  <p:tag name="KSO_WM_TAG_VERSION" val="1.0"/>
  <p:tag name="KSO_WM_BEAUTIFY_FLAG" val="#wm#"/>
  <p:tag name="KSO_WM_UNIT_SUBTYPE" val="w"/>
  <p:tag name="KSO_WM_UNIT_TYPE" val="i"/>
  <p:tag name="KSO_WM_UNIT_INDEX" val="1"/>
  <p:tag name="KSO_WM_CHIP_GROUPID" val="62f9b2c5295c1bf6da917ccb"/>
  <p:tag name="KSO_WM_CHIP_XID" val="62f9b2d7295c1bf6da917cdf"/>
  <p:tag name="KSO_WM_UNIT_DEC_AREA_ID" val="1c7df3766a86448eba4d22878f1fe860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71dfa37eb3ef4c02a2aa6a6c6826c6d6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1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82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83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84.xml><?xml version="1.0" encoding="utf-8"?>
<p:tagLst xmlns:p="http://schemas.openxmlformats.org/presentationml/2006/main">
  <p:tag name="KSO_WM_UNIT_SUBTYPE" val="v"/>
  <p:tag name="KSO_WM_TEMPLATE_CATEGORY" val="chip"/>
  <p:tag name="KSO_WM_TEMPLATE_INDEX" val="20226254"/>
  <p:tag name="KSO_WM_UNIT_TYPE" val="i"/>
  <p:tag name="KSO_WM_UNIT_INDEX" val="1"/>
  <p:tag name="KSO_WM_UNIT_ID" val="chip20226254_1*i*1"/>
  <p:tag name="KSO_WM_BEAUTIFY_FLAG" val="#wm#"/>
  <p:tag name="KSO_WM_TAG_VERSION" val="1.0"/>
  <p:tag name="KSO_WM_CHIP_GROUPID" val="62f9b2c5295c1bf6da917ccb"/>
  <p:tag name="KSO_WM_CHIP_XID" val="62f9b2d7295c1bf6da917ce2"/>
  <p:tag name="KSO_WM_UNIT_DEC_AREA_ID" val="095fcc8d675849dfad05406f5fbd329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c7048e6c75f4c8ab4baace6cbceac18"/>
</p:tagLst>
</file>

<file path=ppt/tags/tag8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8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89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91.xml><?xml version="1.0" encoding="utf-8"?>
<p:tagLst xmlns:p="http://schemas.openxmlformats.org/presentationml/2006/main">
  <p:tag name="KSO_WM_UNIT_SUBTYPE" val="v"/>
  <p:tag name="KSO_WM_TEMPLATE_CATEGORY" val="chip"/>
  <p:tag name="KSO_WM_TEMPLATE_INDEX" val="20226254"/>
  <p:tag name="KSO_WM_UNIT_TYPE" val="i"/>
  <p:tag name="KSO_WM_UNIT_INDEX" val="1"/>
  <p:tag name="KSO_WM_UNIT_ID" val="chip20226254_1*i*1"/>
  <p:tag name="KSO_WM_BEAUTIFY_FLAG" val="#wm#"/>
  <p:tag name="KSO_WM_TAG_VERSION" val="1.0"/>
  <p:tag name="KSO_WM_CHIP_GROUPID" val="62f9b2c5295c1bf6da917ccb"/>
  <p:tag name="KSO_WM_CHIP_XID" val="62f9b2d7295c1bf6da917ce2"/>
  <p:tag name="KSO_WM_UNIT_DEC_AREA_ID" val="095fcc8d675849dfad05406f5fbd329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c7048e6c75f4c8ab4baace6cbceac18"/>
</p:tagLst>
</file>

<file path=ppt/tags/tag9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7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98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ags/tag99.xml><?xml version="1.0" encoding="utf-8"?>
<p:tagLst xmlns:p="http://schemas.openxmlformats.org/presentationml/2006/main">
  <p:tag name="KSO_WM_UNIT_TEXT_FILL_FORE_SCHEMECOLOR_INDEX_BRIGHTNESS" val="0.15"/>
  <p:tag name="KSO_WM_UNIT_TEXT_FILL_FORE_SCHEMECOLOR_INDEX" val="1"/>
  <p:tag name="KSO_WM_UNIT_TEXT_FILL_TYPE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Adjacency">
      <a:dk1>
        <a:srgbClr val="000000"/>
      </a:dk1>
      <a:lt1>
        <a:srgbClr val="FFFFFF"/>
      </a:lt1>
      <a:dk2>
        <a:srgbClr val="EBF6F8"/>
      </a:dk2>
      <a:lt2>
        <a:srgbClr val="DDF0F4"/>
      </a:lt2>
      <a:accent1>
        <a:srgbClr val="5EDFFF"/>
      </a:accent1>
      <a:accent2>
        <a:srgbClr val="F56646"/>
      </a:accent2>
      <a:accent3>
        <a:srgbClr val="65ABFC"/>
      </a:accent3>
      <a:accent4>
        <a:srgbClr val="FFDA4B"/>
      </a:accent4>
      <a:accent5>
        <a:srgbClr val="28579D"/>
      </a:accent5>
      <a:accent6>
        <a:srgbClr val="FFFFFF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WPS 演示</Application>
  <PresentationFormat>宽屏</PresentationFormat>
  <Paragraphs>6</Paragraphs>
  <Slides>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23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汉仪中圆 简</vt:lpstr>
      <vt:lpstr>汉仪星球体简</vt:lpstr>
      <vt:lpstr>YouSheBiaoTiHei</vt:lpstr>
      <vt:lpstr>Segoe Print</vt:lpstr>
      <vt:lpstr>OPPOSans-R</vt:lpstr>
      <vt:lpstr>Verdana</vt:lpstr>
      <vt:lpstr>汉仪铁线黑-65简</vt:lpstr>
      <vt:lpstr>黑体</vt:lpstr>
      <vt:lpstr>汉仪菱心体简</vt:lpstr>
      <vt:lpstr>Office 主题​​</vt:lpstr>
      <vt:lpstr>2_Office 主题​​</vt:lpstr>
      <vt:lpstr>医疗数据表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啾你肥脸</cp:lastModifiedBy>
  <cp:revision>177</cp:revision>
  <dcterms:created xsi:type="dcterms:W3CDTF">2019-06-19T02:08:00Z</dcterms:created>
  <dcterms:modified xsi:type="dcterms:W3CDTF">2023-08-31T11:33:13Z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CEF4EDF18D11461EAA138C1C9DC3497B_11</vt:lpwstr>
  </property>
</Properties>
</file>