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1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.jpe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4.tiff"/><Relationship Id="rId4" Type="http://schemas.openxmlformats.org/officeDocument/2006/relationships/tags" Target="../tags/tag79.xml"/><Relationship Id="rId3" Type="http://schemas.openxmlformats.org/officeDocument/2006/relationships/image" Target="../media/image3.jpe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2.jpe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2.jpeg"/><Relationship Id="rId2" Type="http://schemas.openxmlformats.org/officeDocument/2006/relationships/tags" Target="../tags/tag91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6.tiff"/><Relationship Id="rId6" Type="http://schemas.openxmlformats.org/officeDocument/2006/relationships/tags" Target="../tags/tag102.xml"/><Relationship Id="rId5" Type="http://schemas.openxmlformats.org/officeDocument/2006/relationships/image" Target="../media/image5.png"/><Relationship Id="rId4" Type="http://schemas.openxmlformats.org/officeDocument/2006/relationships/tags" Target="../tags/tag101.xml"/><Relationship Id="rId3" Type="http://schemas.openxmlformats.org/officeDocument/2006/relationships/image" Target="../media/image3.jpeg"/><Relationship Id="rId2" Type="http://schemas.openxmlformats.org/officeDocument/2006/relationships/tags" Target="../tags/tag100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2.jpeg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2.jpeg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2.jpeg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9.png"/><Relationship Id="rId6" Type="http://schemas.openxmlformats.org/officeDocument/2006/relationships/tags" Target="../tags/tag130.xml"/><Relationship Id="rId5" Type="http://schemas.openxmlformats.org/officeDocument/2006/relationships/image" Target="../media/image8.png"/><Relationship Id="rId4" Type="http://schemas.openxmlformats.org/officeDocument/2006/relationships/tags" Target="../tags/tag129.xml"/><Relationship Id="rId3" Type="http://schemas.openxmlformats.org/officeDocument/2006/relationships/image" Target="../media/image7.jpeg"/><Relationship Id="rId2" Type="http://schemas.openxmlformats.org/officeDocument/2006/relationships/tags" Target="../tags/tag128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2.jpe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jpe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2.jpeg"/><Relationship Id="rId2" Type="http://schemas.openxmlformats.org/officeDocument/2006/relationships/tags" Target="../tags/tag149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2.jpeg"/><Relationship Id="rId2" Type="http://schemas.openxmlformats.org/officeDocument/2006/relationships/tags" Target="../tags/tag157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2.jpeg"/><Relationship Id="rId2" Type="http://schemas.openxmlformats.org/officeDocument/2006/relationships/tags" Target="../tags/tag165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2.jpeg"/><Relationship Id="rId2" Type="http://schemas.openxmlformats.org/officeDocument/2006/relationships/tags" Target="../tags/tag17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2.jpeg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3302983" y="4053295"/>
            <a:ext cx="5597186" cy="0"/>
          </a:xfrm>
          <a:prstGeom prst="line">
            <a:avLst/>
          </a:prstGeom>
          <a:ln w="19050">
            <a:solidFill>
              <a:schemeClr val="dk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 hasCustomPrompt="1"/>
            <p:custDataLst>
              <p:tags r:id="rId8"/>
            </p:custDataLst>
          </p:nvPr>
        </p:nvSpPr>
        <p:spPr>
          <a:xfrm>
            <a:off x="2952718" y="2336364"/>
            <a:ext cx="6297713" cy="156845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000" b="0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菱心体简" panose="020104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3" hasCustomPrompt="1"/>
            <p:custDataLst>
              <p:tags r:id="rId9"/>
            </p:custDataLst>
          </p:nvPr>
        </p:nvSpPr>
        <p:spPr>
          <a:xfrm>
            <a:off x="2941568" y="1480820"/>
            <a:ext cx="6297713" cy="709224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2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5" name="文本占位符 3"/>
          <p:cNvSpPr/>
          <p:nvPr>
            <p:ph type="body" idx="4" hasCustomPrompt="1"/>
            <p:custDataLst>
              <p:tags r:id="rId10"/>
            </p:custDataLst>
          </p:nvPr>
        </p:nvSpPr>
        <p:spPr>
          <a:xfrm>
            <a:off x="4437736" y="5660585"/>
            <a:ext cx="3066422" cy="604960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6" name="文本占位符 4"/>
          <p:cNvSpPr/>
          <p:nvPr>
            <p:ph type="body" idx="5" hasCustomPrompt="1"/>
            <p:custDataLst>
              <p:tags r:id="rId11"/>
            </p:custDataLst>
          </p:nvPr>
        </p:nvSpPr>
        <p:spPr>
          <a:xfrm flipH="1">
            <a:off x="3076115" y="4124721"/>
            <a:ext cx="6050920" cy="1096049"/>
          </a:xfrm>
          <a:noFill/>
        </p:spPr>
        <p:txBody>
          <a:bodyPr vert="horz" wrap="square" lIns="90000" tIns="46800" rIns="90000" bIns="46800" rtlCol="0" anchor="ctr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1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-317"/>
            <a:ext cx="12192000" cy="6857683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4" y="383583"/>
            <a:ext cx="6741663" cy="5302165"/>
          </a:xfrm>
          <a:prstGeom prst="rect">
            <a:avLst/>
          </a:prstGeom>
        </p:spPr>
      </p:pic>
      <p:sp>
        <p:nvSpPr>
          <p:cNvPr id="7" name="摄影图片"/>
          <p:cNvSpPr/>
          <p:nvPr>
            <p:custDataLst>
              <p:tags r:id="rId6"/>
            </p:custDataLst>
          </p:nvPr>
        </p:nvSpPr>
        <p:spPr>
          <a:xfrm>
            <a:off x="2922943" y="2561345"/>
            <a:ext cx="8573341" cy="3553633"/>
          </a:xfrm>
          <a:prstGeom prst="rect">
            <a:avLst/>
          </a:prstGeom>
          <a:solidFill>
            <a:schemeClr val="lt1"/>
          </a:solidFill>
          <a:ln w="57150" cmpd="sng">
            <a:noFill/>
            <a:prstDash val="dash"/>
          </a:ln>
          <a:effectLst>
            <a:outerShdw blurRad="469900" sx="107000" sy="107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/>
            <a:endParaRPr kumimoji="1" lang="zh-CN" altLang="en-US" dirty="0">
              <a:solidFill>
                <a:schemeClr val="dk1"/>
              </a:solidFill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0"/>
            <a:ext cx="12192000" cy="6857683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73" y="5457916"/>
            <a:ext cx="4701405" cy="139849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" y="0"/>
            <a:ext cx="19516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5929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9442" cy="1013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470"/>
            <a:ext cx="3053766" cy="19895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2"/>
          <p:cNvSpPr/>
          <p:nvPr>
            <p:ph type="title" idx="1" hasCustomPrompt="1"/>
            <p:custDataLst>
              <p:tags r:id="rId11"/>
            </p:custDataLst>
          </p:nvPr>
        </p:nvSpPr>
        <p:spPr>
          <a:xfrm>
            <a:off x="1204583" y="1048328"/>
            <a:ext cx="9782823" cy="144526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200" b="1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菱心体简" panose="020104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4"/>
          <p:cNvSpPr/>
          <p:nvPr>
            <p:ph type="body" idx="2" hasCustomPrompt="1"/>
            <p:custDataLst>
              <p:tags r:id="rId12"/>
            </p:custDataLst>
          </p:nvPr>
        </p:nvSpPr>
        <p:spPr>
          <a:xfrm>
            <a:off x="2014207" y="2856669"/>
            <a:ext cx="8163574" cy="789820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10" name="文本占位符 5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3705222" y="3802356"/>
            <a:ext cx="4781544" cy="684512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-635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5.xml"/><Relationship Id="rId23" Type="http://schemas.openxmlformats.org/officeDocument/2006/relationships/tags" Target="../tags/tag194.xml"/><Relationship Id="rId22" Type="http://schemas.openxmlformats.org/officeDocument/2006/relationships/tags" Target="../tags/tag193.xml"/><Relationship Id="rId21" Type="http://schemas.openxmlformats.org/officeDocument/2006/relationships/tags" Target="../tags/tag192.xml"/><Relationship Id="rId20" Type="http://schemas.openxmlformats.org/officeDocument/2006/relationships/tags" Target="../tags/tag19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10.png"/><Relationship Id="rId1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0.xml"/><Relationship Id="rId2" Type="http://schemas.openxmlformats.org/officeDocument/2006/relationships/image" Target="../media/image11.jpeg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2.xml"/><Relationship Id="rId2" Type="http://schemas.openxmlformats.org/officeDocument/2006/relationships/image" Target="../media/image12.jpeg"/><Relationship Id="rId1" Type="http://schemas.openxmlformats.org/officeDocument/2006/relationships/tags" Target="../tags/tag20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4.xml"/><Relationship Id="rId2" Type="http://schemas.openxmlformats.org/officeDocument/2006/relationships/image" Target="../media/image13.jpeg"/><Relationship Id="rId1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image" Target="../media/image17.jpeg"/><Relationship Id="rId7" Type="http://schemas.openxmlformats.org/officeDocument/2006/relationships/tags" Target="../tags/tag208.xml"/><Relationship Id="rId6" Type="http://schemas.openxmlformats.org/officeDocument/2006/relationships/image" Target="../media/image16.jpeg"/><Relationship Id="rId5" Type="http://schemas.openxmlformats.org/officeDocument/2006/relationships/tags" Target="../tags/tag207.xml"/><Relationship Id="rId4" Type="http://schemas.openxmlformats.org/officeDocument/2006/relationships/image" Target="../media/image15.jpeg"/><Relationship Id="rId3" Type="http://schemas.openxmlformats.org/officeDocument/2006/relationships/tags" Target="../tags/tag206.xml"/><Relationship Id="rId2" Type="http://schemas.openxmlformats.org/officeDocument/2006/relationships/image" Target="../media/image14.jpeg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10.xml"/><Relationship Id="rId10" Type="http://schemas.openxmlformats.org/officeDocument/2006/relationships/image" Target="../media/image18.jpeg"/><Relationship Id="rId1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95345" y="2881503"/>
            <a:ext cx="6096000" cy="40477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/>
          <p:nvPr>
            <p:ph type="ctrTitle" idx="2"/>
            <p:custDataLst>
              <p:tags r:id="rId3"/>
            </p:custDataLst>
          </p:nvPr>
        </p:nvSpPr>
        <p:spPr>
          <a:xfrm>
            <a:off x="2802223" y="2366844"/>
            <a:ext cx="6297713" cy="1568450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换牙庆祝会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18995" y="803275"/>
            <a:ext cx="8376285" cy="5251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4190" y="757555"/>
            <a:ext cx="5781040" cy="5673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807" y="443230"/>
            <a:ext cx="10852237" cy="441964"/>
          </a:xfrm>
        </p:spPr>
        <p:txBody>
          <a:bodyPr/>
          <a:p>
            <a:r>
              <a:rPr lang="zh-CN" altLang="en-US" sz="65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换牙感受</a:t>
            </a:r>
            <a:endParaRPr lang="zh-CN" altLang="en-US" sz="65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4" name="图片 10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96895" y="1235075"/>
            <a:ext cx="6992620" cy="4608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5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保护牙齿好方法</a:t>
            </a:r>
            <a:endParaRPr lang="zh-CN" altLang="en-US" sz="65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0435" y="1066165"/>
            <a:ext cx="4338320" cy="2268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10095" y="978535"/>
            <a:ext cx="3980815" cy="2274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5"/>
            </p:custDataLst>
          </p:nvPr>
        </p:nvPicPr>
        <p:blipFill>
          <a:blip r:embed="rId6"/>
          <a:srcRect l="8688" t="23723" r="10062" b="2716"/>
          <a:stretch>
            <a:fillRect/>
          </a:stretch>
        </p:blipFill>
        <p:spPr>
          <a:xfrm>
            <a:off x="940435" y="3995420"/>
            <a:ext cx="4168775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10095" y="3995420"/>
            <a:ext cx="4071620" cy="259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07255" y="2703830"/>
            <a:ext cx="2930525" cy="20580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6*i*1"/>
  <p:tag name="KSO_WM_BEAUTIFY_FLAG" val="#wm#"/>
  <p:tag name="KSO_WM_TAG_VERSION" val="1.0"/>
  <p:tag name="KSO_WM_CHIP_GROUPID" val="62f9b2c5295c1bf6da917ccb"/>
  <p:tag name="KSO_WM_CHIP_XID" val="62f9b2d7295c1bf6da917cdb"/>
  <p:tag name="KSO_WM_UNIT_DEC_AREA_ID" val="e3c8003795a64fdbb4ac8f215dbb92c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e8098033b43470d87ab34eb6bb8f36e"/>
</p:tagLst>
</file>

<file path=ppt/tags/tag101.xml><?xml version="1.0" encoding="utf-8"?>
<p:tagLst xmlns:p="http://schemas.openxmlformats.org/presentationml/2006/main">
  <p:tag name="KSO_WM_UNIT_SUBTYPE" val="u"/>
  <p:tag name="KSO_WM_TEMPLATE_CATEGORY" val="chip"/>
  <p:tag name="KSO_WM_TEMPLATE_INDEX" val="20226254"/>
  <p:tag name="KSO_WM_UNIT_TYPE" val="i"/>
  <p:tag name="KSO_WM_UNIT_INDEX" val="1"/>
  <p:tag name="KSO_WM_UNIT_ID" val="chip20226254_8*i*1"/>
  <p:tag name="KSO_WM_BEAUTIFY_FLAG" val="#wm#"/>
  <p:tag name="KSO_WM_TAG_VERSION" val="1.0"/>
  <p:tag name="KSO_WM_CHIP_GROUPID" val="62f9b2c5295c1bf6da917ccb"/>
  <p:tag name="KSO_WM_CHIP_XID" val="62f9b2d7295c1bf6da917cda"/>
  <p:tag name="KSO_WM_UNIT_DEC_AREA_ID" val="269de39bab704cd68ebb576de220b2c6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6fc58ac3e244d319c30e653acacb008"/>
</p:tagLst>
</file>

<file path=ppt/tags/tag102.xml><?xml version="1.0" encoding="utf-8"?>
<p:tagLst xmlns:p="http://schemas.openxmlformats.org/presentationml/2006/main">
  <p:tag name="KSO_WM_UNIT_SUBTYPE" val="u"/>
  <p:tag name="KSO_WM_TEMPLATE_CATEGORY" val="chip"/>
  <p:tag name="KSO_WM_TEMPLATE_INDEX" val="20226254"/>
  <p:tag name="KSO_WM_UNIT_TYPE" val="i"/>
  <p:tag name="KSO_WM_UNIT_INDEX" val="1"/>
  <p:tag name="KSO_WM_UNIT_ID" val="chip20226254_7*i*1"/>
  <p:tag name="KSO_WM_BEAUTIFY_FLAG" val="#wm#"/>
  <p:tag name="KSO_WM_TAG_VERSION" val="1.0"/>
  <p:tag name="KSO_WM_CHIP_GROUPID" val="62f9b2c5295c1bf6da917ccb"/>
  <p:tag name="KSO_WM_CHIP_XID" val="62f9b2d7295c1bf6da917cd9"/>
  <p:tag name="KSO_WM_UNIT_DEC_AREA_ID" val="fa1fedc2512d4613a10f9f1cd7f1486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da1e51bb893434380e9b8de06104c6f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2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3*i*1"/>
  <p:tag name="KSO_WM_BEAUTIFY_FLAG" val="#wm#"/>
  <p:tag name="KSO_WM_TAG_VERSION" val="1.0"/>
  <p:tag name="KSO_WM_CHIP_GROUPID" val="62f9b2c5295c1bf6da917ccb"/>
  <p:tag name="KSO_WM_CHIP_XID" val="62f9b2d7295c1bf6da917cde"/>
  <p:tag name="KSO_WM_UNIT_DEC_AREA_ID" val="236f4685d4734092a04b0c7209b6464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a4e9baf66f34368b556aa4239c6ec87"/>
</p:tagLst>
</file>

<file path=ppt/tags/tag129.xml><?xml version="1.0" encoding="utf-8"?>
<p:tagLst xmlns:p="http://schemas.openxmlformats.org/presentationml/2006/main">
  <p:tag name="KSO_WM_UNIT_SUBTYPE" val="t"/>
  <p:tag name="KSO_WM_TEMPLATE_CATEGORY" val="chip"/>
  <p:tag name="KSO_WM_TEMPLATE_INDEX" val="20226254"/>
  <p:tag name="KSO_WM_UNIT_TYPE" val="i"/>
  <p:tag name="KSO_WM_UNIT_INDEX" val="1"/>
  <p:tag name="KSO_WM_UNIT_ID" val="chip20226254_4*i*1"/>
  <p:tag name="KSO_WM_BEAUTIFY_FLAG" val="#wm#"/>
  <p:tag name="KSO_WM_TAG_VERSION" val="1.0"/>
  <p:tag name="KSO_WM_CHIP_GROUPID" val="62f9b2c5295c1bf6da917ccb"/>
  <p:tag name="KSO_WM_CHIP_XID" val="62f9b2d7295c1bf6da917cdc"/>
  <p:tag name="KSO_WM_UNIT_DEC_AREA_ID" val="e3f4659d31b44749b2536bfe1e7903e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6b35fe3a85540909b7825932114cc1e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t"/>
  <p:tag name="KSO_WM_TEMPLATE_CATEGORY" val="chip"/>
  <p:tag name="KSO_WM_TEMPLATE_INDEX" val="20226254"/>
  <p:tag name="KSO_WM_UNIT_TYPE" val="i"/>
  <p:tag name="KSO_WM_UNIT_INDEX" val="1"/>
  <p:tag name="KSO_WM_UNIT_ID" val="chip20226254_5*i*1"/>
  <p:tag name="KSO_WM_BEAUTIFY_FLAG" val="#wm#"/>
  <p:tag name="KSO_WM_TAG_VERSION" val="1.0"/>
  <p:tag name="KSO_WM_CHIP_GROUPID" val="62f9b2c5295c1bf6da917ccb"/>
  <p:tag name="KSO_WM_CHIP_XID" val="62f9b2d7295c1bf6da917cdd"/>
  <p:tag name="KSO_WM_UNIT_DEC_AREA_ID" val="a427f623cca54ef7b8c5a0855b7d263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aa23d667714d42b7663937ef5c5005"/>
</p:tagLst>
</file>

<file path=ppt/tags/tag13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4.xml><?xml version="1.0" encoding="utf-8"?>
<p:tagLst xmlns:p="http://schemas.openxmlformats.org/presentationml/2006/main">
  <p:tag name="KSO_WM_UNIT_DEFAULT_FONT" val="80;88;2"/>
  <p:tag name="KSO_WM_UNIT_BLOCK" val="0"/>
  <p:tag name="KSO_WM_UNIT_DEC_AREA_ID" val="5e47234fc6fe47299fdb81446f2b1cc6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5.xml><?xml version="1.0" encoding="utf-8"?>
<p:tagLst xmlns:p="http://schemas.openxmlformats.org/presentationml/2006/main">
  <p:tag name="KSO_WM_UNIT_DEFAULT_FONT" val="24;26;2"/>
  <p:tag name="KSO_WM_UNIT_BLOCK" val="0"/>
  <p:tag name="KSO_WM_UNIT_DEC_AREA_ID" val="e9592f7ca9f742e48f14101b3d48a2b5"/>
  <p:tag name="KSO_WM_UNIT_SUBTYPE" val="a"/>
  <p:tag name="KSO_WM_UNIT_PRESET_TEXT" val="单击此处添加文本具体内容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54_1*f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6.xml><?xml version="1.0" encoding="utf-8"?>
<p:tagLst xmlns:p="http://schemas.openxmlformats.org/presentationml/2006/main">
  <p:tag name="KSO_WM_UNIT_DEFAULT_FONT" val="20;22;2"/>
  <p:tag name="KSO_WM_UNIT_BLOCK" val="0"/>
  <p:tag name="KSO_WM_UNIT_DEC_AREA_ID" val="dfe94c03d9264e458ad574a108b902c1"/>
  <p:tag name="KSO_WM_UNIT_SUBTYPE" val="b"/>
  <p:tag name="KSO_WM_UNIT_PRESET_TEXT" val="汇报人姓名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54_1*f*2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  <p:tag name="KSO_WM_SLIDE_BACKGROUND_TYPE" val="general"/>
</p:tagLst>
</file>

<file path=ppt/tags/tag13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1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8689021d6e2540e8af3737b6e781b56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e57220b2afd4dfb8dfd9beb1e1e6679"/>
  <p:tag name="KSO_WM_SLIDE_BACKGROUND_TYPE" val="frame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6"/>
</p:tagLst>
</file>

<file path=ppt/tags/tag14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7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8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56ad02f548904e5ebd0ee5fe3353c64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c6262e773d24c2d9f8b1758036e9c42"/>
  <p:tag name="KSO_WM_SLIDE_BACKGROUND_TYPE" val="leftRigh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7"/>
</p:tagLst>
</file>

<file path=ppt/tags/tag15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3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4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38cabc86090641cb89973c82919e95c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68db22e3114e448a779ef2260255da"/>
  <p:tag name="KSO_WM_SLIDE_BACKGROUND_TYPE" val="topBottom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8"/>
</p:tagLst>
</file>

<file path=ppt/tags/tag15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1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2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43ea645cc92342c4ad73e776c77484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46d6ea320da4f2084d37e49dd941078"/>
  <p:tag name="KSO_WM_SLIDE_BACKGROUND_TYPE" val="bottomTop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9"/>
</p:tagLst>
</file>

<file path=ppt/tags/tag16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69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7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b27bd22cdde141c5a995bfd01d55b84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558b5d6d44e45589892010d7ef482f6"/>
  <p:tag name="KSO_WM_SLIDE_BACKGROUND_TYPE" val="navigation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a"/>
</p:tagLst>
</file>

<file path=ppt/tags/tag17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7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8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a85b01ace81f4be1b36b1edbc7b721a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3d8fe3a3eb4ead93e66024411692aa"/>
  <p:tag name="KSO_WM_SLIDE_BACKGROUND_TYPE" val="belt"/>
</p:tagLst>
</file>

<file path=ppt/tags/tag1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b"/>
</p:tagLst>
</file>

<file path=ppt/tags/tag18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7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8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54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54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254"/>
  <p:tag name="KSO_WM_CHIP_COLORING" val="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UNIT_DEFAULT_FONT" val="88;96;2"/>
  <p:tag name="KSO_WM_UNIT_BLOCK" val="0"/>
  <p:tag name="KSO_WM_UNIT_DEC_AREA_ID" val="f829f3f5bdcb42388fd00ffd1293eb34"/>
  <p:tag name="KSO_WM_UNIT_ISCONTENTSTITLE" val="0"/>
  <p:tag name="KSO_WM_UNIT_ISNUMDGMTITLE" val="0"/>
  <p:tag name="KSO_WM_UNIT_PRESET_TEXT" val="医疗数据表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  <p:tag name="KSO_WM_SLIDE_ID" val="custom20226254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SLIDE_LAYOUT" val="a_b_f"/>
  <p:tag name="KSO_WM_SLIDE_LAYOUT_CNT" val="1_1_2"/>
  <p:tag name="KSO_WM_CHIP_INFOS" val="{&quot;type&quot;:0,&quot;layout_type&quot;:&quot;1_NF_C_21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514133d3dcef8fee32c297"/>
  <p:tag name="KSO_WM_CHIP_FILLPROP" val="[[{&quot;text_align&quot;:&quot;c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]"/>
  <p:tag name="KSO_WM_CHIP_DECFILLPROP" val="[]"/>
  <p:tag name="KSO_WM_CHIP_GROUPID" val="61514133d3dcef8fee32c296"/>
  <p:tag name="KSO_WM_SLIDE_LAYOUT_INFO" val="{&quot;id&quot;:&quot;2022-08-31T16:02:27&quot;,&quot;margin&quot;:{&quot;bottom&quot;:1.645708441734314,&quot;left&quot;:8.1710224151611328,&quot;right&quot;:8.1710224151611328,&quot;top&quot;:4.1133890151977539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30f1587a35593066dfcd10d"/>
  <p:tag name="KSO_WM_TEMPLATE_ASSEMBLE_GROUPID" val="62f9b2c5295c1bf6da917ccb"/>
  <p:tag name="KSO_WM_TEMPLATE_THUMBS_INDEX" val="1、4、6、7、17、22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26254_2"/>
  <p:tag name="KSO_WM_TEMPLATE_SUBCATEGORY" val="21"/>
  <p:tag name="KSO_WM_TEMPLATE_MASTER_TYPE" val="1"/>
  <p:tag name="KSO_WM_TEMPLATE_COLOR_TYPE" val="1"/>
  <p:tag name="KSO_WM_SLIDE_ITEM_CNT" val="2"/>
  <p:tag name="KSO_WM_SLIDE_INDEX" val="2"/>
  <p:tag name="KSO_WM_TAG_VERSION" val="1.0"/>
  <p:tag name="KSO_WM_BEAUTIFY_FLAG" val="#wm#"/>
  <p:tag name="KSO_WM_TEMPLATE_CATEGORY" val="custom"/>
  <p:tag name="KSO_WM_TEMPLATE_INDEX" val="20226254"/>
  <p:tag name="KSO_WM_SLIDE_LAYOUT" val="a_b_l"/>
  <p:tag name="KSO_WM_SLIDE_LAYOUT_CNT" val="1_1_1"/>
  <p:tag name="KSO_WM_CHIP_INFOS" val="{&quot;type&quot;:0,&quot;layout_type&quot;:&quot;1_NF_C_29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8896ab04b8904ebc6455b5"/>
  <p:tag name="KSO_WM_CHIP_FILLPROP" val="[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]"/>
  <p:tag name="KSO_WM_CHIP_DECFILLPROP" val="[]"/>
  <p:tag name="KSO_WM_CHIP_GROUPID" val="618896ab04b8904ebc6455b7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SLIDE_TYPE" val="contents"/>
  <p:tag name="KSO_WM_CHIP_COLORING" val="1"/>
  <p:tag name="KSO_WM_SLIDE_SUBTYPE" val="diag"/>
  <p:tag name="KSO_WM_TEMPLATE_ASSEMBLE_XID" val="630f1586a35593066dfcd027"/>
  <p:tag name="KSO_WM_TEMPLATE_ASSEMBLE_GROUPID" val="62f9b2c5295c1bf6da917ccb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11.xml><?xml version="1.0" encoding="utf-8"?>
<p:tagLst xmlns:p="http://schemas.openxmlformats.org/presentationml/2006/main">
  <p:tag name="COMMONDATA" val="eyJoZGlkIjoiYWQ3YmIxMDE2YmQ1NTg2MGEzZjkzOTgwMzlkMWYyNjY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2*i*1"/>
  <p:tag name="KSO_WM_BEAUTIFY_FLAG" val="#wm#"/>
  <p:tag name="KSO_WM_TAG_VERSION" val="1.0"/>
  <p:tag name="KSO_WM_CHIP_GROUPID" val="62f9b2c5295c1bf6da917ccb"/>
  <p:tag name="KSO_WM_CHIP_XID" val="62f9b2d7295c1bf6da917ce3"/>
  <p:tag name="KSO_WM_UNIT_DEC_AREA_ID" val="45feac820d264a95a04f211929259d8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70c8a839ef6467aacdc7c0546029d96"/>
</p:tagLst>
</file>

<file path=ppt/tags/tag6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7.xml><?xml version="1.0" encoding="utf-8"?>
<p:tagLst xmlns:p="http://schemas.openxmlformats.org/presentationml/2006/main">
  <p:tag name="KSO_WM_UNIT_BLOCK" val="0"/>
  <p:tag name="KSO_WM_UNIT_DEC_AREA_ID" val="2048d4c68c3a48409fc5cbe34c0d830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6254_1*i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UNIT_SM_LIMIT_TYPE" val="2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0},&quot;ReferentInfo&quot;:{&quot;Id&quot;:&quot;f829f3f5bdcb42388fd00ffd1293eb34&quot;,&quot;X&quot;:{&quot;Pos&quot;:1},&quot;Y&quot;:{&quot;Pos&quot;:2}},&quot;whChangeMode&quot;:0}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575f0d2bce9e46a1b70a383819f106ae"/>
  <p:tag name="KSO_WM_UNIT_LINE_FORE_SCHEMECOLOR_INDEX_BRIGHTNESS" val="0.15"/>
  <p:tag name="KSO_WM_UNIT_LINE_FORE_SCHEMECOLOR_INDEX" val="13"/>
  <p:tag name="KSO_WM_UNIT_LINE_FILL_TYPE" val="2"/>
  <p:tag name="KSO_WM_TEMPLATE_ASSEMBLE_XID" val="630f1587a35593066dfcd10d"/>
  <p:tag name="KSO_WM_TEMPLATE_ASSEMBLE_GROUPID" val="62f9b2c5295c1bf6da917ccb"/>
</p:tagLst>
</file>

<file path=ppt/tags/tag68.xml><?xml version="1.0" encoding="utf-8"?>
<p:tagLst xmlns:p="http://schemas.openxmlformats.org/presentationml/2006/main">
  <p:tag name="KSO_WM_UNIT_DEFAULT_FONT" val="88;96;2"/>
  <p:tag name="KSO_WM_UNIT_BLOCK" val="0"/>
  <p:tag name="KSO_WM_UNIT_DEC_AREA_ID" val="f829f3f5bdcb42388fd00ffd1293eb34"/>
  <p:tag name="KSO_WM_UNIT_ISCONTENTSTITLE" val="0"/>
  <p:tag name="KSO_WM_UNIT_ISNUMDGMTITLE" val="0"/>
  <p:tag name="KSO_WM_UNIT_PRESET_TEXT" val="医疗数据表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69.xml><?xml version="1.0" encoding="utf-8"?>
<p:tagLst xmlns:p="http://schemas.openxmlformats.org/presentationml/2006/main">
  <p:tag name="KSO_WM_UNIT_DEFAULT_FONT" val="18;20;2"/>
  <p:tag name="KSO_WM_UNIT_BLOCK" val="0"/>
  <p:tag name="KSO_WM_UNIT_DEC_AREA_ID" val="ec4cc0fbed2d47b28032aecffd4276ec"/>
  <p:tag name="KSO_WM_UNIT_ISCONTENTSTITLE" val="0"/>
  <p:tag name="KSO_WM_UNIT_ISNUMDGMTITLE" val="0"/>
  <p:tag name="KSO_WM_UNIT_PRESET_TEXT" val="单击此处添加副标题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6254_1*b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DEFAULT_FONT" val="18;20;2"/>
  <p:tag name="KSO_WM_UNIT_BLOCK" val="0"/>
  <p:tag name="KSO_WM_UNIT_DEC_AREA_ID" val="bd1169a0ed354a2bb34cc84768091380"/>
  <p:tag name="KSO_WM_UNIT_SUBTYPE" val="a"/>
  <p:tag name="KSO_WM_UNIT_PRESET_TEXT" val="演讲人姓名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54_1*f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1.xml><?xml version="1.0" encoding="utf-8"?>
<p:tagLst xmlns:p="http://schemas.openxmlformats.org/presentationml/2006/main">
  <p:tag name="KSO_WM_UNIT_DEFAULT_FONT" val="16;14;2"/>
  <p:tag name="KSO_WM_UNIT_BLOCK" val="0"/>
  <p:tag name="KSO_WM_UNIT_DEC_AREA_ID" val="3e9a63dbcc3343cfa8a18e2abac6194f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54_1*f*2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9*i*1"/>
  <p:tag name="KSO_WM_BEAUTIFY_FLAG" val="#wm#"/>
  <p:tag name="KSO_WM_TAG_VERSION" val="1.0"/>
  <p:tag name="KSO_WM_CHIP_GROUPID" val="62f9b2c5295c1bf6da917ccb"/>
  <p:tag name="KSO_WM_CHIP_XID" val="62f9b2d7295c1bf6da917ce1"/>
  <p:tag name="KSO_WM_UNIT_DEC_AREA_ID" val="181b07e68cf7437db995a969a33ed4e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9aceead6e1549bfb84a7bef9c6f5eff"/>
</p:tagLst>
</file>

<file path=ppt/tags/tag79.xml><?xml version="1.0" encoding="utf-8"?>
<p:tagLst xmlns:p="http://schemas.openxmlformats.org/presentationml/2006/main">
  <p:tag name="KSO_WM_UNIT_SUBTYPE" val="r"/>
  <p:tag name="KSO_WM_TEMPLATE_CATEGORY" val="chip"/>
  <p:tag name="KSO_WM_TEMPLATE_INDEX" val="20226254"/>
  <p:tag name="KSO_WM_UNIT_TYPE" val="i"/>
  <p:tag name="KSO_WM_UNIT_INDEX" val="1"/>
  <p:tag name="KSO_WM_UNIT_ID" val="chip20226254_10*i*1"/>
  <p:tag name="KSO_WM_BEAUTIFY_FLAG" val="#wm#"/>
  <p:tag name="KSO_WM_TAG_VERSION" val="1.0"/>
  <p:tag name="KSO_WM_CHIP_GROUPID" val="62f9b2c5295c1bf6da917ccb"/>
  <p:tag name="KSO_WM_CHIP_XID" val="62f9b2d7295c1bf6da917ce0"/>
  <p:tag name="KSO_WM_UNIT_DEC_AREA_ID" val="c2ac0eab31d047b8a6d24cb6b45a249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490177f6439436c867f6dfad38e4d3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254_11*i*1"/>
  <p:tag name="KSO_WM_TEMPLATE_CATEGORY" val="chip"/>
  <p:tag name="KSO_WM_TEMPLATE_INDEX" val="20226254"/>
  <p:tag name="KSO_WM_UNIT_LAYERLEVEL" val="1"/>
  <p:tag name="KSO_WM_TAG_VERSION" val="1.0"/>
  <p:tag name="KSO_WM_BEAUTIFY_FLAG" val="#wm#"/>
  <p:tag name="KSO_WM_UNIT_SUBTYPE" val="w"/>
  <p:tag name="KSO_WM_UNIT_TYPE" val="i"/>
  <p:tag name="KSO_WM_UNIT_INDEX" val="1"/>
  <p:tag name="KSO_WM_CHIP_GROUPID" val="62f9b2c5295c1bf6da917ccb"/>
  <p:tag name="KSO_WM_CHIP_XID" val="62f9b2d7295c1bf6da917cdf"/>
  <p:tag name="KSO_WM_UNIT_DEC_AREA_ID" val="1c7df3766a86448eba4d22878f1fe86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1dfa37eb3ef4c02a2aa6a6c6826c6d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4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1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EBF6F8"/>
      </a:dk2>
      <a:lt2>
        <a:srgbClr val="DDF0F4"/>
      </a:lt2>
      <a:accent1>
        <a:srgbClr val="5EDFFF"/>
      </a:accent1>
      <a:accent2>
        <a:srgbClr val="F56646"/>
      </a:accent2>
      <a:accent3>
        <a:srgbClr val="65ABFC"/>
      </a:accent3>
      <a:accent4>
        <a:srgbClr val="FFDA4B"/>
      </a:accent4>
      <a:accent5>
        <a:srgbClr val="28579D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6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汉仪铁线黑-65简</vt:lpstr>
      <vt:lpstr>黑体</vt:lpstr>
      <vt:lpstr>汉仪菱心体简</vt:lpstr>
      <vt:lpstr>微软雅黑</vt:lpstr>
      <vt:lpstr>Arial Unicode MS</vt:lpstr>
      <vt:lpstr>Calibri</vt:lpstr>
      <vt:lpstr>Office 主题​​</vt:lpstr>
      <vt:lpstr>2_Office 主题​​</vt:lpstr>
      <vt:lpstr>换牙庆祝会</vt:lpstr>
      <vt:lpstr>PowerPoint 演示文稿</vt:lpstr>
      <vt:lpstr>PowerPoint 演示文稿</vt:lpstr>
      <vt:lpstr>换牙感受</vt:lpstr>
      <vt:lpstr>保护牙齿好方法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178</cp:revision>
  <dcterms:created xsi:type="dcterms:W3CDTF">2019-06-19T02:08:00Z</dcterms:created>
  <dcterms:modified xsi:type="dcterms:W3CDTF">2024-08-31T08:08:03Z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E5D1852AFD0E4663BFECCFEABB9C3D93_13</vt:lpwstr>
  </property>
</Properties>
</file>