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l="19360" t="6702" r="11078" b="5695"/>
          <a:stretch>
            <a:fillRect/>
          </a:stretch>
        </p:blipFill>
        <p:spPr>
          <a:xfrm>
            <a:off x="808990" y="583565"/>
            <a:ext cx="10047605" cy="6282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70885" y="-110490"/>
            <a:ext cx="4010660" cy="8248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美术：染纸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5565"/>
            <a:ext cx="6914515" cy="6712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b="5440"/>
          <a:stretch>
            <a:fillRect/>
          </a:stretch>
        </p:blipFill>
        <p:spPr>
          <a:xfrm>
            <a:off x="6914515" y="41275"/>
            <a:ext cx="5265420" cy="6747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13030" y="-1953895"/>
            <a:ext cx="12295505" cy="926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262255" y="0"/>
            <a:ext cx="12521565" cy="7017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染纸方法</a:t>
            </a:r>
            <a:endParaRPr lang="zh-CN" altLang="en-US" sz="6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205" y="3106420"/>
            <a:ext cx="96405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《幼儿园染纸基本技法》精华剪辑,教育,兴趣学习,好看视频  https://haokan.baidu.com/v?vid=12917229563359234738</a:t>
            </a:r>
            <a:endParaRPr lang="zh-CN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t="6959" b="6940"/>
          <a:stretch>
            <a:fillRect/>
          </a:stretch>
        </p:blipFill>
        <p:spPr>
          <a:xfrm>
            <a:off x="73660" y="20955"/>
            <a:ext cx="3910330" cy="2969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rcRect l="11402" r="12699" b="2629"/>
          <a:stretch>
            <a:fillRect/>
          </a:stretch>
        </p:blipFill>
        <p:spPr>
          <a:xfrm>
            <a:off x="7353935" y="2762250"/>
            <a:ext cx="4803775" cy="4045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rcRect t="6709" b="4386"/>
          <a:stretch>
            <a:fillRect/>
          </a:stretch>
        </p:blipFill>
        <p:spPr>
          <a:xfrm>
            <a:off x="3983990" y="21590"/>
            <a:ext cx="4461510" cy="303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rcRect t="7997" b="7997"/>
          <a:stretch>
            <a:fillRect/>
          </a:stretch>
        </p:blipFill>
        <p:spPr>
          <a:xfrm>
            <a:off x="-29845" y="3059430"/>
            <a:ext cx="7383780" cy="3748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染纸方法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ＸιＸι</cp:lastModifiedBy>
  <cp:revision>3</cp:revision>
  <dcterms:created xsi:type="dcterms:W3CDTF">2023-11-09T08:02:00Z</dcterms:created>
  <dcterms:modified xsi:type="dcterms:W3CDTF">2024-11-26T06:53:50Z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FD006B09D73840D8A085A4B364EC13D1_12</vt:lpwstr>
  </property>
  <property fmtid="{D5CDD505-2E9C-101B-9397-08002B2CF9AE}" pid="3" name="KSOProductBuildVer">
    <vt:lpwstr>2052-11.8.2.8506</vt:lpwstr>
  </property>
</Properties>
</file>