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9" r:id="rId4"/>
  </p:sldMasterIdLst>
  <p:sldIdLst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439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image" Target="../media/image3.png"/><Relationship Id="rId6" Type="http://schemas.openxmlformats.org/officeDocument/2006/relationships/tags" Target="../tags/tag65.xml"/><Relationship Id="rId5" Type="http://schemas.openxmlformats.org/officeDocument/2006/relationships/image" Target="../media/image2.png"/><Relationship Id="rId4" Type="http://schemas.openxmlformats.org/officeDocument/2006/relationships/tags" Target="../tags/tag64.xml"/><Relationship Id="rId3" Type="http://schemas.openxmlformats.org/officeDocument/2006/relationships/image" Target="../media/image1.jpeg"/><Relationship Id="rId2" Type="http://schemas.openxmlformats.org/officeDocument/2006/relationships/tags" Target="../tags/tag63.xml"/><Relationship Id="rId13" Type="http://schemas.openxmlformats.org/officeDocument/2006/relationships/tags" Target="../tags/tag71.xml"/><Relationship Id="rId12" Type="http://schemas.openxmlformats.org/officeDocument/2006/relationships/tags" Target="../tags/tag70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image" Target="../media/image4.png"/><Relationship Id="rId4" Type="http://schemas.openxmlformats.org/officeDocument/2006/relationships/tags" Target="../tags/tag73.xml"/><Relationship Id="rId3" Type="http://schemas.openxmlformats.org/officeDocument/2006/relationships/image" Target="../media/image1.jpeg"/><Relationship Id="rId2" Type="http://schemas.openxmlformats.org/officeDocument/2006/relationships/tags" Target="../tags/tag72.xml"/><Relationship Id="rId13" Type="http://schemas.openxmlformats.org/officeDocument/2006/relationships/tags" Target="../tags/tag81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image" Target="../media/image6.png"/><Relationship Id="rId6" Type="http://schemas.openxmlformats.org/officeDocument/2006/relationships/tags" Target="../tags/tag84.xml"/><Relationship Id="rId5" Type="http://schemas.openxmlformats.org/officeDocument/2006/relationships/image" Target="../media/image5.png"/><Relationship Id="rId4" Type="http://schemas.openxmlformats.org/officeDocument/2006/relationships/tags" Target="../tags/tag83.xml"/><Relationship Id="rId3" Type="http://schemas.openxmlformats.org/officeDocument/2006/relationships/image" Target="../media/image1.jpeg"/><Relationship Id="rId2" Type="http://schemas.openxmlformats.org/officeDocument/2006/relationships/tags" Target="../tags/tag82.xml"/><Relationship Id="rId11" Type="http://schemas.openxmlformats.org/officeDocument/2006/relationships/tags" Target="../tags/tag88.xml"/><Relationship Id="rId10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image" Target="../media/image4.png"/><Relationship Id="rId4" Type="http://schemas.openxmlformats.org/officeDocument/2006/relationships/tags" Target="../tags/tag90.xml"/><Relationship Id="rId3" Type="http://schemas.openxmlformats.org/officeDocument/2006/relationships/image" Target="../media/image1.jpeg"/><Relationship Id="rId2" Type="http://schemas.openxmlformats.org/officeDocument/2006/relationships/tags" Target="../tags/tag89.xml"/><Relationship Id="rId14" Type="http://schemas.openxmlformats.org/officeDocument/2006/relationships/tags" Target="../tags/tag99.xml"/><Relationship Id="rId13" Type="http://schemas.openxmlformats.org/officeDocument/2006/relationships/tags" Target="../tags/tag98.xml"/><Relationship Id="rId12" Type="http://schemas.openxmlformats.org/officeDocument/2006/relationships/tags" Target="../tags/tag97.xml"/><Relationship Id="rId11" Type="http://schemas.openxmlformats.org/officeDocument/2006/relationships/tags" Target="../tags/tag96.xml"/><Relationship Id="rId10" Type="http://schemas.openxmlformats.org/officeDocument/2006/relationships/tags" Target="../tags/tag95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image" Target="../media/image4.png"/><Relationship Id="rId4" Type="http://schemas.openxmlformats.org/officeDocument/2006/relationships/tags" Target="../tags/tag101.xml"/><Relationship Id="rId3" Type="http://schemas.openxmlformats.org/officeDocument/2006/relationships/image" Target="../media/image1.jpeg"/><Relationship Id="rId2" Type="http://schemas.openxmlformats.org/officeDocument/2006/relationships/tags" Target="../tags/tag100.xml"/><Relationship Id="rId16" Type="http://schemas.openxmlformats.org/officeDocument/2006/relationships/tags" Target="../tags/tag112.xml"/><Relationship Id="rId15" Type="http://schemas.openxmlformats.org/officeDocument/2006/relationships/tags" Target="../tags/tag111.xml"/><Relationship Id="rId14" Type="http://schemas.openxmlformats.org/officeDocument/2006/relationships/tags" Target="../tags/tag110.xml"/><Relationship Id="rId13" Type="http://schemas.openxmlformats.org/officeDocument/2006/relationships/tags" Target="../tags/tag109.xml"/><Relationship Id="rId12" Type="http://schemas.openxmlformats.org/officeDocument/2006/relationships/tags" Target="../tags/tag108.xml"/><Relationship Id="rId11" Type="http://schemas.openxmlformats.org/officeDocument/2006/relationships/tags" Target="../tags/tag107.xml"/><Relationship Id="rId10" Type="http://schemas.openxmlformats.org/officeDocument/2006/relationships/tags" Target="../tags/tag10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image" Target="../media/image8.png"/><Relationship Id="rId7" Type="http://schemas.openxmlformats.org/officeDocument/2006/relationships/tags" Target="../tags/tag116.xml"/><Relationship Id="rId6" Type="http://schemas.openxmlformats.org/officeDocument/2006/relationships/tags" Target="../tags/tag115.xml"/><Relationship Id="rId5" Type="http://schemas.openxmlformats.org/officeDocument/2006/relationships/image" Target="../media/image7.png"/><Relationship Id="rId4" Type="http://schemas.openxmlformats.org/officeDocument/2006/relationships/tags" Target="../tags/tag114.xml"/><Relationship Id="rId3" Type="http://schemas.openxmlformats.org/officeDocument/2006/relationships/image" Target="../media/image1.jpeg"/><Relationship Id="rId2" Type="http://schemas.openxmlformats.org/officeDocument/2006/relationships/tags" Target="../tags/tag113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image" Target="../media/image4.png"/><Relationship Id="rId4" Type="http://schemas.openxmlformats.org/officeDocument/2006/relationships/tags" Target="../tags/tag125.xml"/><Relationship Id="rId3" Type="http://schemas.openxmlformats.org/officeDocument/2006/relationships/image" Target="../media/image1.jpeg"/><Relationship Id="rId2" Type="http://schemas.openxmlformats.org/officeDocument/2006/relationships/tags" Target="../tags/tag124.xml"/><Relationship Id="rId14" Type="http://schemas.openxmlformats.org/officeDocument/2006/relationships/tags" Target="../tags/tag134.xml"/><Relationship Id="rId13" Type="http://schemas.openxmlformats.org/officeDocument/2006/relationships/tags" Target="../tags/tag133.xml"/><Relationship Id="rId12" Type="http://schemas.openxmlformats.org/officeDocument/2006/relationships/tags" Target="../tags/tag132.xml"/><Relationship Id="rId11" Type="http://schemas.openxmlformats.org/officeDocument/2006/relationships/tags" Target="../tags/tag131.xml"/><Relationship Id="rId10" Type="http://schemas.openxmlformats.org/officeDocument/2006/relationships/tags" Target="../tags/tag130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40.xml"/><Relationship Id="rId8" Type="http://schemas.openxmlformats.org/officeDocument/2006/relationships/tags" Target="../tags/tag139.xml"/><Relationship Id="rId7" Type="http://schemas.openxmlformats.org/officeDocument/2006/relationships/tags" Target="../tags/tag138.xml"/><Relationship Id="rId6" Type="http://schemas.openxmlformats.org/officeDocument/2006/relationships/tags" Target="../tags/tag137.xml"/><Relationship Id="rId5" Type="http://schemas.openxmlformats.org/officeDocument/2006/relationships/image" Target="../media/image4.png"/><Relationship Id="rId4" Type="http://schemas.openxmlformats.org/officeDocument/2006/relationships/tags" Target="../tags/tag136.xml"/><Relationship Id="rId3" Type="http://schemas.openxmlformats.org/officeDocument/2006/relationships/image" Target="../media/image1.jpeg"/><Relationship Id="rId2" Type="http://schemas.openxmlformats.org/officeDocument/2006/relationships/tags" Target="../tags/tag135.xml"/><Relationship Id="rId13" Type="http://schemas.openxmlformats.org/officeDocument/2006/relationships/tags" Target="../tags/tag144.xml"/><Relationship Id="rId12" Type="http://schemas.openxmlformats.org/officeDocument/2006/relationships/tags" Target="../tags/tag143.xml"/><Relationship Id="rId11" Type="http://schemas.openxmlformats.org/officeDocument/2006/relationships/tags" Target="../tags/tag142.xml"/><Relationship Id="rId10" Type="http://schemas.openxmlformats.org/officeDocument/2006/relationships/tags" Target="../tags/tag14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50.xml"/><Relationship Id="rId8" Type="http://schemas.openxmlformats.org/officeDocument/2006/relationships/tags" Target="../tags/tag149.xml"/><Relationship Id="rId7" Type="http://schemas.openxmlformats.org/officeDocument/2006/relationships/tags" Target="../tags/tag148.xml"/><Relationship Id="rId6" Type="http://schemas.openxmlformats.org/officeDocument/2006/relationships/tags" Target="../tags/tag147.xml"/><Relationship Id="rId5" Type="http://schemas.openxmlformats.org/officeDocument/2006/relationships/image" Target="../media/image4.png"/><Relationship Id="rId4" Type="http://schemas.openxmlformats.org/officeDocument/2006/relationships/tags" Target="../tags/tag146.xml"/><Relationship Id="rId3" Type="http://schemas.openxmlformats.org/officeDocument/2006/relationships/image" Target="../media/image1.jpeg"/><Relationship Id="rId2" Type="http://schemas.openxmlformats.org/officeDocument/2006/relationships/tags" Target="../tags/tag145.xml"/><Relationship Id="rId12" Type="http://schemas.openxmlformats.org/officeDocument/2006/relationships/tags" Target="../tags/tag153.xml"/><Relationship Id="rId11" Type="http://schemas.openxmlformats.org/officeDocument/2006/relationships/tags" Target="../tags/tag152.xml"/><Relationship Id="rId10" Type="http://schemas.openxmlformats.org/officeDocument/2006/relationships/tags" Target="../tags/tag15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58.xml"/><Relationship Id="rId8" Type="http://schemas.openxmlformats.org/officeDocument/2006/relationships/tags" Target="../tags/tag157.xml"/><Relationship Id="rId7" Type="http://schemas.openxmlformats.org/officeDocument/2006/relationships/image" Target="../media/image3.png"/><Relationship Id="rId6" Type="http://schemas.openxmlformats.org/officeDocument/2006/relationships/tags" Target="../tags/tag156.xml"/><Relationship Id="rId5" Type="http://schemas.openxmlformats.org/officeDocument/2006/relationships/image" Target="../media/image2.png"/><Relationship Id="rId4" Type="http://schemas.openxmlformats.org/officeDocument/2006/relationships/tags" Target="../tags/tag155.xml"/><Relationship Id="rId3" Type="http://schemas.openxmlformats.org/officeDocument/2006/relationships/image" Target="../media/image1.jpeg"/><Relationship Id="rId2" Type="http://schemas.openxmlformats.org/officeDocument/2006/relationships/tags" Target="../tags/tag154.xml"/><Relationship Id="rId13" Type="http://schemas.openxmlformats.org/officeDocument/2006/relationships/tags" Target="../tags/tag162.xml"/><Relationship Id="rId12" Type="http://schemas.openxmlformats.org/officeDocument/2006/relationships/tags" Target="../tags/tag161.xml"/><Relationship Id="rId11" Type="http://schemas.openxmlformats.org/officeDocument/2006/relationships/tags" Target="../tags/tag160.xml"/><Relationship Id="rId10" Type="http://schemas.openxmlformats.org/officeDocument/2006/relationships/tags" Target="../tags/tag159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68.xml"/><Relationship Id="rId8" Type="http://schemas.openxmlformats.org/officeDocument/2006/relationships/tags" Target="../tags/tag167.xml"/><Relationship Id="rId7" Type="http://schemas.openxmlformats.org/officeDocument/2006/relationships/tags" Target="../tags/tag166.xml"/><Relationship Id="rId6" Type="http://schemas.openxmlformats.org/officeDocument/2006/relationships/tags" Target="../tags/tag165.xml"/><Relationship Id="rId5" Type="http://schemas.openxmlformats.org/officeDocument/2006/relationships/image" Target="../media/image4.png"/><Relationship Id="rId4" Type="http://schemas.openxmlformats.org/officeDocument/2006/relationships/tags" Target="../tags/tag164.xml"/><Relationship Id="rId3" Type="http://schemas.openxmlformats.org/officeDocument/2006/relationships/image" Target="../media/image1.jpeg"/><Relationship Id="rId2" Type="http://schemas.openxmlformats.org/officeDocument/2006/relationships/tags" Target="../tags/tag163.xml"/><Relationship Id="rId12" Type="http://schemas.openxmlformats.org/officeDocument/2006/relationships/tags" Target="../tags/tag171.xml"/><Relationship Id="rId11" Type="http://schemas.openxmlformats.org/officeDocument/2006/relationships/tags" Target="../tags/tag170.xml"/><Relationship Id="rId10" Type="http://schemas.openxmlformats.org/officeDocument/2006/relationships/tags" Target="../tags/tag169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77.xml"/><Relationship Id="rId8" Type="http://schemas.openxmlformats.org/officeDocument/2006/relationships/tags" Target="../tags/tag176.xml"/><Relationship Id="rId7" Type="http://schemas.openxmlformats.org/officeDocument/2006/relationships/tags" Target="../tags/tag175.xml"/><Relationship Id="rId6" Type="http://schemas.openxmlformats.org/officeDocument/2006/relationships/tags" Target="../tags/tag174.xml"/><Relationship Id="rId5" Type="http://schemas.openxmlformats.org/officeDocument/2006/relationships/image" Target="../media/image4.png"/><Relationship Id="rId4" Type="http://schemas.openxmlformats.org/officeDocument/2006/relationships/tags" Target="../tags/tag173.xml"/><Relationship Id="rId3" Type="http://schemas.openxmlformats.org/officeDocument/2006/relationships/image" Target="../media/image1.jpeg"/><Relationship Id="rId2" Type="http://schemas.openxmlformats.org/officeDocument/2006/relationships/tags" Target="../tags/tag172.xml"/><Relationship Id="rId14" Type="http://schemas.openxmlformats.org/officeDocument/2006/relationships/tags" Target="../tags/tag182.xml"/><Relationship Id="rId13" Type="http://schemas.openxmlformats.org/officeDocument/2006/relationships/tags" Target="../tags/tag181.xml"/><Relationship Id="rId12" Type="http://schemas.openxmlformats.org/officeDocument/2006/relationships/tags" Target="../tags/tag180.xml"/><Relationship Id="rId11" Type="http://schemas.openxmlformats.org/officeDocument/2006/relationships/tags" Target="../tags/tag179.xml"/><Relationship Id="rId10" Type="http://schemas.openxmlformats.org/officeDocument/2006/relationships/tags" Target="../tags/tag178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88.xml"/><Relationship Id="rId8" Type="http://schemas.openxmlformats.org/officeDocument/2006/relationships/tags" Target="../tags/tag187.xml"/><Relationship Id="rId7" Type="http://schemas.openxmlformats.org/officeDocument/2006/relationships/tags" Target="../tags/tag186.xml"/><Relationship Id="rId6" Type="http://schemas.openxmlformats.org/officeDocument/2006/relationships/image" Target="../media/image4.png"/><Relationship Id="rId5" Type="http://schemas.openxmlformats.org/officeDocument/2006/relationships/tags" Target="../tags/tag185.xml"/><Relationship Id="rId4" Type="http://schemas.openxmlformats.org/officeDocument/2006/relationships/tags" Target="../tags/tag184.xml"/><Relationship Id="rId3" Type="http://schemas.openxmlformats.org/officeDocument/2006/relationships/image" Target="../media/image1.jpeg"/><Relationship Id="rId2" Type="http://schemas.openxmlformats.org/officeDocument/2006/relationships/tags" Target="../tags/tag183.xml"/><Relationship Id="rId13" Type="http://schemas.openxmlformats.org/officeDocument/2006/relationships/tags" Target="../tags/tag192.xml"/><Relationship Id="rId12" Type="http://schemas.openxmlformats.org/officeDocument/2006/relationships/tags" Target="../tags/tag191.xml"/><Relationship Id="rId11" Type="http://schemas.openxmlformats.org/officeDocument/2006/relationships/tags" Target="../tags/tag190.xml"/><Relationship Id="rId10" Type="http://schemas.openxmlformats.org/officeDocument/2006/relationships/tags" Target="../tags/tag189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98.xml"/><Relationship Id="rId8" Type="http://schemas.openxmlformats.org/officeDocument/2006/relationships/tags" Target="../tags/tag197.xml"/><Relationship Id="rId7" Type="http://schemas.openxmlformats.org/officeDocument/2006/relationships/tags" Target="../tags/tag196.xml"/><Relationship Id="rId6" Type="http://schemas.openxmlformats.org/officeDocument/2006/relationships/image" Target="../media/image4.png"/><Relationship Id="rId5" Type="http://schemas.openxmlformats.org/officeDocument/2006/relationships/tags" Target="../tags/tag195.xml"/><Relationship Id="rId4" Type="http://schemas.openxmlformats.org/officeDocument/2006/relationships/tags" Target="../tags/tag194.xml"/><Relationship Id="rId3" Type="http://schemas.openxmlformats.org/officeDocument/2006/relationships/image" Target="../media/image1.jpeg"/><Relationship Id="rId2" Type="http://schemas.openxmlformats.org/officeDocument/2006/relationships/tags" Target="../tags/tag193.xml"/><Relationship Id="rId12" Type="http://schemas.openxmlformats.org/officeDocument/2006/relationships/tags" Target="../tags/tag201.xml"/><Relationship Id="rId11" Type="http://schemas.openxmlformats.org/officeDocument/2006/relationships/tags" Target="../tags/tag200.xml"/><Relationship Id="rId10" Type="http://schemas.openxmlformats.org/officeDocument/2006/relationships/tags" Target="../tags/tag199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07.xml"/><Relationship Id="rId8" Type="http://schemas.openxmlformats.org/officeDocument/2006/relationships/tags" Target="../tags/tag206.xml"/><Relationship Id="rId7" Type="http://schemas.openxmlformats.org/officeDocument/2006/relationships/tags" Target="../tags/tag205.xml"/><Relationship Id="rId6" Type="http://schemas.openxmlformats.org/officeDocument/2006/relationships/image" Target="../media/image4.png"/><Relationship Id="rId5" Type="http://schemas.openxmlformats.org/officeDocument/2006/relationships/tags" Target="../tags/tag204.xml"/><Relationship Id="rId4" Type="http://schemas.openxmlformats.org/officeDocument/2006/relationships/tags" Target="../tags/tag203.xml"/><Relationship Id="rId3" Type="http://schemas.openxmlformats.org/officeDocument/2006/relationships/image" Target="../media/image1.jpeg"/><Relationship Id="rId2" Type="http://schemas.openxmlformats.org/officeDocument/2006/relationships/tags" Target="../tags/tag202.xml"/><Relationship Id="rId13" Type="http://schemas.openxmlformats.org/officeDocument/2006/relationships/tags" Target="../tags/tag211.xml"/><Relationship Id="rId12" Type="http://schemas.openxmlformats.org/officeDocument/2006/relationships/tags" Target="../tags/tag210.xml"/><Relationship Id="rId11" Type="http://schemas.openxmlformats.org/officeDocument/2006/relationships/tags" Target="../tags/tag209.xml"/><Relationship Id="rId10" Type="http://schemas.openxmlformats.org/officeDocument/2006/relationships/tags" Target="../tags/tag208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217.xml"/><Relationship Id="rId8" Type="http://schemas.openxmlformats.org/officeDocument/2006/relationships/tags" Target="../tags/tag216.xml"/><Relationship Id="rId7" Type="http://schemas.openxmlformats.org/officeDocument/2006/relationships/tags" Target="../tags/tag215.xml"/><Relationship Id="rId6" Type="http://schemas.openxmlformats.org/officeDocument/2006/relationships/image" Target="../media/image4.png"/><Relationship Id="rId5" Type="http://schemas.openxmlformats.org/officeDocument/2006/relationships/tags" Target="../tags/tag214.xml"/><Relationship Id="rId4" Type="http://schemas.openxmlformats.org/officeDocument/2006/relationships/tags" Target="../tags/tag213.xml"/><Relationship Id="rId3" Type="http://schemas.openxmlformats.org/officeDocument/2006/relationships/image" Target="../media/image1.jpeg"/><Relationship Id="rId2" Type="http://schemas.openxmlformats.org/officeDocument/2006/relationships/tags" Target="../tags/tag212.xml"/><Relationship Id="rId15" Type="http://schemas.openxmlformats.org/officeDocument/2006/relationships/tags" Target="../tags/tag223.xml"/><Relationship Id="rId14" Type="http://schemas.openxmlformats.org/officeDocument/2006/relationships/tags" Target="../tags/tag222.xml"/><Relationship Id="rId13" Type="http://schemas.openxmlformats.org/officeDocument/2006/relationships/tags" Target="../tags/tag221.xml"/><Relationship Id="rId12" Type="http://schemas.openxmlformats.org/officeDocument/2006/relationships/tags" Target="../tags/tag220.xml"/><Relationship Id="rId11" Type="http://schemas.openxmlformats.org/officeDocument/2006/relationships/tags" Target="../tags/tag219.xml"/><Relationship Id="rId10" Type="http://schemas.openxmlformats.org/officeDocument/2006/relationships/tags" Target="../tags/tag218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29.xml"/><Relationship Id="rId8" Type="http://schemas.openxmlformats.org/officeDocument/2006/relationships/tags" Target="../tags/tag228.xml"/><Relationship Id="rId7" Type="http://schemas.openxmlformats.org/officeDocument/2006/relationships/tags" Target="../tags/tag227.xml"/><Relationship Id="rId6" Type="http://schemas.openxmlformats.org/officeDocument/2006/relationships/image" Target="../media/image4.png"/><Relationship Id="rId5" Type="http://schemas.openxmlformats.org/officeDocument/2006/relationships/tags" Target="../tags/tag226.xml"/><Relationship Id="rId4" Type="http://schemas.openxmlformats.org/officeDocument/2006/relationships/tags" Target="../tags/tag225.xml"/><Relationship Id="rId3" Type="http://schemas.openxmlformats.org/officeDocument/2006/relationships/image" Target="../media/image1.jpeg"/><Relationship Id="rId2" Type="http://schemas.openxmlformats.org/officeDocument/2006/relationships/tags" Target="../tags/tag224.xml"/><Relationship Id="rId11" Type="http://schemas.openxmlformats.org/officeDocument/2006/relationships/tags" Target="../tags/tag231.xml"/><Relationship Id="rId10" Type="http://schemas.openxmlformats.org/officeDocument/2006/relationships/tags" Target="../tags/tag230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42.xml"/><Relationship Id="rId8" Type="http://schemas.openxmlformats.org/officeDocument/2006/relationships/tags" Target="../tags/tag241.xml"/><Relationship Id="rId7" Type="http://schemas.openxmlformats.org/officeDocument/2006/relationships/image" Target="../media/image3.png"/><Relationship Id="rId6" Type="http://schemas.openxmlformats.org/officeDocument/2006/relationships/tags" Target="../tags/tag240.xml"/><Relationship Id="rId5" Type="http://schemas.openxmlformats.org/officeDocument/2006/relationships/image" Target="../media/image2.png"/><Relationship Id="rId4" Type="http://schemas.openxmlformats.org/officeDocument/2006/relationships/tags" Target="../tags/tag239.xml"/><Relationship Id="rId3" Type="http://schemas.openxmlformats.org/officeDocument/2006/relationships/image" Target="../media/image1.jpeg"/><Relationship Id="rId2" Type="http://schemas.openxmlformats.org/officeDocument/2006/relationships/tags" Target="../tags/tag238.xml"/><Relationship Id="rId13" Type="http://schemas.openxmlformats.org/officeDocument/2006/relationships/tags" Target="../tags/tag246.xml"/><Relationship Id="rId12" Type="http://schemas.openxmlformats.org/officeDocument/2006/relationships/tags" Target="../tags/tag245.xml"/><Relationship Id="rId11" Type="http://schemas.openxmlformats.org/officeDocument/2006/relationships/tags" Target="../tags/tag244.xml"/><Relationship Id="rId10" Type="http://schemas.openxmlformats.org/officeDocument/2006/relationships/tags" Target="../tags/tag243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52.xml"/><Relationship Id="rId8" Type="http://schemas.openxmlformats.org/officeDocument/2006/relationships/tags" Target="../tags/tag251.xml"/><Relationship Id="rId7" Type="http://schemas.openxmlformats.org/officeDocument/2006/relationships/tags" Target="../tags/tag250.xml"/><Relationship Id="rId6" Type="http://schemas.openxmlformats.org/officeDocument/2006/relationships/tags" Target="../tags/tag249.xml"/><Relationship Id="rId5" Type="http://schemas.openxmlformats.org/officeDocument/2006/relationships/image" Target="../media/image4.png"/><Relationship Id="rId4" Type="http://schemas.openxmlformats.org/officeDocument/2006/relationships/tags" Target="../tags/tag248.xml"/><Relationship Id="rId3" Type="http://schemas.openxmlformats.org/officeDocument/2006/relationships/image" Target="../media/image1.jpeg"/><Relationship Id="rId2" Type="http://schemas.openxmlformats.org/officeDocument/2006/relationships/tags" Target="../tags/tag247.xml"/><Relationship Id="rId13" Type="http://schemas.openxmlformats.org/officeDocument/2006/relationships/tags" Target="../tags/tag256.xml"/><Relationship Id="rId12" Type="http://schemas.openxmlformats.org/officeDocument/2006/relationships/tags" Target="../tags/tag255.xml"/><Relationship Id="rId11" Type="http://schemas.openxmlformats.org/officeDocument/2006/relationships/tags" Target="../tags/tag254.xml"/><Relationship Id="rId10" Type="http://schemas.openxmlformats.org/officeDocument/2006/relationships/tags" Target="../tags/tag253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261.xml"/><Relationship Id="rId8" Type="http://schemas.openxmlformats.org/officeDocument/2006/relationships/tags" Target="../tags/tag260.xml"/><Relationship Id="rId7" Type="http://schemas.openxmlformats.org/officeDocument/2006/relationships/image" Target="../media/image6.png"/><Relationship Id="rId6" Type="http://schemas.openxmlformats.org/officeDocument/2006/relationships/tags" Target="../tags/tag259.xml"/><Relationship Id="rId5" Type="http://schemas.openxmlformats.org/officeDocument/2006/relationships/image" Target="../media/image5.png"/><Relationship Id="rId4" Type="http://schemas.openxmlformats.org/officeDocument/2006/relationships/tags" Target="../tags/tag258.xml"/><Relationship Id="rId3" Type="http://schemas.openxmlformats.org/officeDocument/2006/relationships/image" Target="../media/image1.jpeg"/><Relationship Id="rId2" Type="http://schemas.openxmlformats.org/officeDocument/2006/relationships/tags" Target="../tags/tag257.xml"/><Relationship Id="rId11" Type="http://schemas.openxmlformats.org/officeDocument/2006/relationships/tags" Target="../tags/tag263.xml"/><Relationship Id="rId10" Type="http://schemas.openxmlformats.org/officeDocument/2006/relationships/tags" Target="../tags/tag262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269.xml"/><Relationship Id="rId8" Type="http://schemas.openxmlformats.org/officeDocument/2006/relationships/tags" Target="../tags/tag268.xml"/><Relationship Id="rId7" Type="http://schemas.openxmlformats.org/officeDocument/2006/relationships/tags" Target="../tags/tag267.xml"/><Relationship Id="rId6" Type="http://schemas.openxmlformats.org/officeDocument/2006/relationships/tags" Target="../tags/tag266.xml"/><Relationship Id="rId5" Type="http://schemas.openxmlformats.org/officeDocument/2006/relationships/image" Target="../media/image4.png"/><Relationship Id="rId4" Type="http://schemas.openxmlformats.org/officeDocument/2006/relationships/tags" Target="../tags/tag265.xml"/><Relationship Id="rId3" Type="http://schemas.openxmlformats.org/officeDocument/2006/relationships/image" Target="../media/image1.jpeg"/><Relationship Id="rId2" Type="http://schemas.openxmlformats.org/officeDocument/2006/relationships/tags" Target="../tags/tag264.xml"/><Relationship Id="rId14" Type="http://schemas.openxmlformats.org/officeDocument/2006/relationships/tags" Target="../tags/tag274.xml"/><Relationship Id="rId13" Type="http://schemas.openxmlformats.org/officeDocument/2006/relationships/tags" Target="../tags/tag273.xml"/><Relationship Id="rId12" Type="http://schemas.openxmlformats.org/officeDocument/2006/relationships/tags" Target="../tags/tag272.xml"/><Relationship Id="rId11" Type="http://schemas.openxmlformats.org/officeDocument/2006/relationships/tags" Target="../tags/tag271.xml"/><Relationship Id="rId10" Type="http://schemas.openxmlformats.org/officeDocument/2006/relationships/tags" Target="../tags/tag270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280.xml"/><Relationship Id="rId8" Type="http://schemas.openxmlformats.org/officeDocument/2006/relationships/tags" Target="../tags/tag279.xml"/><Relationship Id="rId7" Type="http://schemas.openxmlformats.org/officeDocument/2006/relationships/tags" Target="../tags/tag278.xml"/><Relationship Id="rId6" Type="http://schemas.openxmlformats.org/officeDocument/2006/relationships/tags" Target="../tags/tag277.xml"/><Relationship Id="rId5" Type="http://schemas.openxmlformats.org/officeDocument/2006/relationships/image" Target="../media/image4.png"/><Relationship Id="rId4" Type="http://schemas.openxmlformats.org/officeDocument/2006/relationships/tags" Target="../tags/tag276.xml"/><Relationship Id="rId3" Type="http://schemas.openxmlformats.org/officeDocument/2006/relationships/image" Target="../media/image1.jpeg"/><Relationship Id="rId2" Type="http://schemas.openxmlformats.org/officeDocument/2006/relationships/tags" Target="../tags/tag275.xml"/><Relationship Id="rId16" Type="http://schemas.openxmlformats.org/officeDocument/2006/relationships/tags" Target="../tags/tag287.xml"/><Relationship Id="rId15" Type="http://schemas.openxmlformats.org/officeDocument/2006/relationships/tags" Target="../tags/tag286.xml"/><Relationship Id="rId14" Type="http://schemas.openxmlformats.org/officeDocument/2006/relationships/tags" Target="../tags/tag285.xml"/><Relationship Id="rId13" Type="http://schemas.openxmlformats.org/officeDocument/2006/relationships/tags" Target="../tags/tag284.xml"/><Relationship Id="rId12" Type="http://schemas.openxmlformats.org/officeDocument/2006/relationships/tags" Target="../tags/tag283.xml"/><Relationship Id="rId11" Type="http://schemas.openxmlformats.org/officeDocument/2006/relationships/tags" Target="../tags/tag282.xml"/><Relationship Id="rId10" Type="http://schemas.openxmlformats.org/officeDocument/2006/relationships/tags" Target="../tags/tag281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292.xml"/><Relationship Id="rId8" Type="http://schemas.openxmlformats.org/officeDocument/2006/relationships/image" Target="../media/image8.png"/><Relationship Id="rId7" Type="http://schemas.openxmlformats.org/officeDocument/2006/relationships/tags" Target="../tags/tag291.xml"/><Relationship Id="rId6" Type="http://schemas.openxmlformats.org/officeDocument/2006/relationships/tags" Target="../tags/tag290.xml"/><Relationship Id="rId5" Type="http://schemas.openxmlformats.org/officeDocument/2006/relationships/image" Target="../media/image7.png"/><Relationship Id="rId4" Type="http://schemas.openxmlformats.org/officeDocument/2006/relationships/tags" Target="../tags/tag289.xml"/><Relationship Id="rId3" Type="http://schemas.openxmlformats.org/officeDocument/2006/relationships/image" Target="../media/image1.jpeg"/><Relationship Id="rId2" Type="http://schemas.openxmlformats.org/officeDocument/2006/relationships/tags" Target="../tags/tag288.xml"/><Relationship Id="rId12" Type="http://schemas.openxmlformats.org/officeDocument/2006/relationships/tags" Target="../tags/tag295.xml"/><Relationship Id="rId11" Type="http://schemas.openxmlformats.org/officeDocument/2006/relationships/tags" Target="../tags/tag294.xml"/><Relationship Id="rId10" Type="http://schemas.openxmlformats.org/officeDocument/2006/relationships/tags" Target="../tags/tag293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4" Type="http://schemas.openxmlformats.org/officeDocument/2006/relationships/tags" Target="../tags/tag298.xml"/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304.xml"/><Relationship Id="rId8" Type="http://schemas.openxmlformats.org/officeDocument/2006/relationships/tags" Target="../tags/tag303.xml"/><Relationship Id="rId7" Type="http://schemas.openxmlformats.org/officeDocument/2006/relationships/tags" Target="../tags/tag302.xml"/><Relationship Id="rId6" Type="http://schemas.openxmlformats.org/officeDocument/2006/relationships/tags" Target="../tags/tag301.xml"/><Relationship Id="rId5" Type="http://schemas.openxmlformats.org/officeDocument/2006/relationships/image" Target="../media/image4.png"/><Relationship Id="rId4" Type="http://schemas.openxmlformats.org/officeDocument/2006/relationships/tags" Target="../tags/tag300.xml"/><Relationship Id="rId3" Type="http://schemas.openxmlformats.org/officeDocument/2006/relationships/image" Target="../media/image1.jpeg"/><Relationship Id="rId2" Type="http://schemas.openxmlformats.org/officeDocument/2006/relationships/tags" Target="../tags/tag299.xml"/><Relationship Id="rId14" Type="http://schemas.openxmlformats.org/officeDocument/2006/relationships/tags" Target="../tags/tag309.xml"/><Relationship Id="rId13" Type="http://schemas.openxmlformats.org/officeDocument/2006/relationships/tags" Target="../tags/tag308.xml"/><Relationship Id="rId12" Type="http://schemas.openxmlformats.org/officeDocument/2006/relationships/tags" Target="../tags/tag307.xml"/><Relationship Id="rId11" Type="http://schemas.openxmlformats.org/officeDocument/2006/relationships/tags" Target="../tags/tag306.xml"/><Relationship Id="rId10" Type="http://schemas.openxmlformats.org/officeDocument/2006/relationships/tags" Target="../tags/tag305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315.xml"/><Relationship Id="rId8" Type="http://schemas.openxmlformats.org/officeDocument/2006/relationships/tags" Target="../tags/tag314.xml"/><Relationship Id="rId7" Type="http://schemas.openxmlformats.org/officeDocument/2006/relationships/tags" Target="../tags/tag313.xml"/><Relationship Id="rId6" Type="http://schemas.openxmlformats.org/officeDocument/2006/relationships/tags" Target="../tags/tag312.xml"/><Relationship Id="rId5" Type="http://schemas.openxmlformats.org/officeDocument/2006/relationships/image" Target="../media/image4.png"/><Relationship Id="rId4" Type="http://schemas.openxmlformats.org/officeDocument/2006/relationships/tags" Target="../tags/tag311.xml"/><Relationship Id="rId3" Type="http://schemas.openxmlformats.org/officeDocument/2006/relationships/image" Target="../media/image1.jpeg"/><Relationship Id="rId2" Type="http://schemas.openxmlformats.org/officeDocument/2006/relationships/tags" Target="../tags/tag310.xml"/><Relationship Id="rId13" Type="http://schemas.openxmlformats.org/officeDocument/2006/relationships/tags" Target="../tags/tag319.xml"/><Relationship Id="rId12" Type="http://schemas.openxmlformats.org/officeDocument/2006/relationships/tags" Target="../tags/tag318.xml"/><Relationship Id="rId11" Type="http://schemas.openxmlformats.org/officeDocument/2006/relationships/tags" Target="../tags/tag317.xml"/><Relationship Id="rId10" Type="http://schemas.openxmlformats.org/officeDocument/2006/relationships/tags" Target="../tags/tag316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325.xml"/><Relationship Id="rId8" Type="http://schemas.openxmlformats.org/officeDocument/2006/relationships/tags" Target="../tags/tag324.xml"/><Relationship Id="rId7" Type="http://schemas.openxmlformats.org/officeDocument/2006/relationships/tags" Target="../tags/tag323.xml"/><Relationship Id="rId6" Type="http://schemas.openxmlformats.org/officeDocument/2006/relationships/tags" Target="../tags/tag322.xml"/><Relationship Id="rId5" Type="http://schemas.openxmlformats.org/officeDocument/2006/relationships/image" Target="../media/image4.png"/><Relationship Id="rId4" Type="http://schemas.openxmlformats.org/officeDocument/2006/relationships/tags" Target="../tags/tag321.xml"/><Relationship Id="rId3" Type="http://schemas.openxmlformats.org/officeDocument/2006/relationships/image" Target="../media/image1.jpeg"/><Relationship Id="rId2" Type="http://schemas.openxmlformats.org/officeDocument/2006/relationships/tags" Target="../tags/tag320.xml"/><Relationship Id="rId12" Type="http://schemas.openxmlformats.org/officeDocument/2006/relationships/tags" Target="../tags/tag328.xml"/><Relationship Id="rId11" Type="http://schemas.openxmlformats.org/officeDocument/2006/relationships/tags" Target="../tags/tag327.xml"/><Relationship Id="rId10" Type="http://schemas.openxmlformats.org/officeDocument/2006/relationships/tags" Target="../tags/tag326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333.xml"/><Relationship Id="rId8" Type="http://schemas.openxmlformats.org/officeDocument/2006/relationships/tags" Target="../tags/tag332.xml"/><Relationship Id="rId7" Type="http://schemas.openxmlformats.org/officeDocument/2006/relationships/image" Target="../media/image3.png"/><Relationship Id="rId6" Type="http://schemas.openxmlformats.org/officeDocument/2006/relationships/tags" Target="../tags/tag331.xml"/><Relationship Id="rId5" Type="http://schemas.openxmlformats.org/officeDocument/2006/relationships/image" Target="../media/image2.png"/><Relationship Id="rId4" Type="http://schemas.openxmlformats.org/officeDocument/2006/relationships/tags" Target="../tags/tag330.xml"/><Relationship Id="rId3" Type="http://schemas.openxmlformats.org/officeDocument/2006/relationships/image" Target="../media/image1.jpeg"/><Relationship Id="rId2" Type="http://schemas.openxmlformats.org/officeDocument/2006/relationships/tags" Target="../tags/tag329.xml"/><Relationship Id="rId13" Type="http://schemas.openxmlformats.org/officeDocument/2006/relationships/tags" Target="../tags/tag337.xml"/><Relationship Id="rId12" Type="http://schemas.openxmlformats.org/officeDocument/2006/relationships/tags" Target="../tags/tag336.xml"/><Relationship Id="rId11" Type="http://schemas.openxmlformats.org/officeDocument/2006/relationships/tags" Target="../tags/tag335.xml"/><Relationship Id="rId10" Type="http://schemas.openxmlformats.org/officeDocument/2006/relationships/tags" Target="../tags/tag334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343.xml"/><Relationship Id="rId8" Type="http://schemas.openxmlformats.org/officeDocument/2006/relationships/tags" Target="../tags/tag342.xml"/><Relationship Id="rId7" Type="http://schemas.openxmlformats.org/officeDocument/2006/relationships/tags" Target="../tags/tag341.xml"/><Relationship Id="rId6" Type="http://schemas.openxmlformats.org/officeDocument/2006/relationships/tags" Target="../tags/tag340.xml"/><Relationship Id="rId5" Type="http://schemas.openxmlformats.org/officeDocument/2006/relationships/image" Target="../media/image4.png"/><Relationship Id="rId4" Type="http://schemas.openxmlformats.org/officeDocument/2006/relationships/tags" Target="../tags/tag339.xml"/><Relationship Id="rId3" Type="http://schemas.openxmlformats.org/officeDocument/2006/relationships/image" Target="../media/image1.jpeg"/><Relationship Id="rId2" Type="http://schemas.openxmlformats.org/officeDocument/2006/relationships/tags" Target="../tags/tag338.xml"/><Relationship Id="rId12" Type="http://schemas.openxmlformats.org/officeDocument/2006/relationships/tags" Target="../tags/tag346.xml"/><Relationship Id="rId11" Type="http://schemas.openxmlformats.org/officeDocument/2006/relationships/tags" Target="../tags/tag345.xml"/><Relationship Id="rId10" Type="http://schemas.openxmlformats.org/officeDocument/2006/relationships/tags" Target="../tags/tag344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352.xml"/><Relationship Id="rId8" Type="http://schemas.openxmlformats.org/officeDocument/2006/relationships/tags" Target="../tags/tag351.xml"/><Relationship Id="rId7" Type="http://schemas.openxmlformats.org/officeDocument/2006/relationships/tags" Target="../tags/tag350.xml"/><Relationship Id="rId6" Type="http://schemas.openxmlformats.org/officeDocument/2006/relationships/tags" Target="../tags/tag349.xml"/><Relationship Id="rId5" Type="http://schemas.openxmlformats.org/officeDocument/2006/relationships/image" Target="../media/image4.png"/><Relationship Id="rId4" Type="http://schemas.openxmlformats.org/officeDocument/2006/relationships/tags" Target="../tags/tag348.xml"/><Relationship Id="rId3" Type="http://schemas.openxmlformats.org/officeDocument/2006/relationships/image" Target="../media/image1.jpeg"/><Relationship Id="rId2" Type="http://schemas.openxmlformats.org/officeDocument/2006/relationships/tags" Target="../tags/tag347.xml"/><Relationship Id="rId14" Type="http://schemas.openxmlformats.org/officeDocument/2006/relationships/tags" Target="../tags/tag357.xml"/><Relationship Id="rId13" Type="http://schemas.openxmlformats.org/officeDocument/2006/relationships/tags" Target="../tags/tag356.xml"/><Relationship Id="rId12" Type="http://schemas.openxmlformats.org/officeDocument/2006/relationships/tags" Target="../tags/tag355.xml"/><Relationship Id="rId11" Type="http://schemas.openxmlformats.org/officeDocument/2006/relationships/tags" Target="../tags/tag354.xml"/><Relationship Id="rId10" Type="http://schemas.openxmlformats.org/officeDocument/2006/relationships/tags" Target="../tags/tag353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363.xml"/><Relationship Id="rId8" Type="http://schemas.openxmlformats.org/officeDocument/2006/relationships/tags" Target="../tags/tag362.xml"/><Relationship Id="rId7" Type="http://schemas.openxmlformats.org/officeDocument/2006/relationships/tags" Target="../tags/tag361.xml"/><Relationship Id="rId6" Type="http://schemas.openxmlformats.org/officeDocument/2006/relationships/image" Target="../media/image4.png"/><Relationship Id="rId5" Type="http://schemas.openxmlformats.org/officeDocument/2006/relationships/tags" Target="../tags/tag360.xml"/><Relationship Id="rId4" Type="http://schemas.openxmlformats.org/officeDocument/2006/relationships/tags" Target="../tags/tag359.xml"/><Relationship Id="rId3" Type="http://schemas.openxmlformats.org/officeDocument/2006/relationships/image" Target="../media/image1.jpeg"/><Relationship Id="rId2" Type="http://schemas.openxmlformats.org/officeDocument/2006/relationships/tags" Target="../tags/tag358.xml"/><Relationship Id="rId13" Type="http://schemas.openxmlformats.org/officeDocument/2006/relationships/tags" Target="../tags/tag367.xml"/><Relationship Id="rId12" Type="http://schemas.openxmlformats.org/officeDocument/2006/relationships/tags" Target="../tags/tag366.xml"/><Relationship Id="rId11" Type="http://schemas.openxmlformats.org/officeDocument/2006/relationships/tags" Target="../tags/tag365.xml"/><Relationship Id="rId10" Type="http://schemas.openxmlformats.org/officeDocument/2006/relationships/tags" Target="../tags/tag364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373.xml"/><Relationship Id="rId8" Type="http://schemas.openxmlformats.org/officeDocument/2006/relationships/tags" Target="../tags/tag372.xml"/><Relationship Id="rId7" Type="http://schemas.openxmlformats.org/officeDocument/2006/relationships/tags" Target="../tags/tag371.xml"/><Relationship Id="rId6" Type="http://schemas.openxmlformats.org/officeDocument/2006/relationships/image" Target="../media/image4.png"/><Relationship Id="rId5" Type="http://schemas.openxmlformats.org/officeDocument/2006/relationships/tags" Target="../tags/tag370.xml"/><Relationship Id="rId4" Type="http://schemas.openxmlformats.org/officeDocument/2006/relationships/tags" Target="../tags/tag369.xml"/><Relationship Id="rId3" Type="http://schemas.openxmlformats.org/officeDocument/2006/relationships/image" Target="../media/image1.jpeg"/><Relationship Id="rId2" Type="http://schemas.openxmlformats.org/officeDocument/2006/relationships/tags" Target="../tags/tag368.xml"/><Relationship Id="rId12" Type="http://schemas.openxmlformats.org/officeDocument/2006/relationships/tags" Target="../tags/tag376.xml"/><Relationship Id="rId11" Type="http://schemas.openxmlformats.org/officeDocument/2006/relationships/tags" Target="../tags/tag375.xml"/><Relationship Id="rId10" Type="http://schemas.openxmlformats.org/officeDocument/2006/relationships/tags" Target="../tags/tag374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382.xml"/><Relationship Id="rId8" Type="http://schemas.openxmlformats.org/officeDocument/2006/relationships/tags" Target="../tags/tag381.xml"/><Relationship Id="rId7" Type="http://schemas.openxmlformats.org/officeDocument/2006/relationships/tags" Target="../tags/tag380.xml"/><Relationship Id="rId6" Type="http://schemas.openxmlformats.org/officeDocument/2006/relationships/image" Target="../media/image4.png"/><Relationship Id="rId5" Type="http://schemas.openxmlformats.org/officeDocument/2006/relationships/tags" Target="../tags/tag379.xml"/><Relationship Id="rId4" Type="http://schemas.openxmlformats.org/officeDocument/2006/relationships/tags" Target="../tags/tag378.xml"/><Relationship Id="rId3" Type="http://schemas.openxmlformats.org/officeDocument/2006/relationships/image" Target="../media/image1.jpeg"/><Relationship Id="rId2" Type="http://schemas.openxmlformats.org/officeDocument/2006/relationships/tags" Target="../tags/tag377.xml"/><Relationship Id="rId13" Type="http://schemas.openxmlformats.org/officeDocument/2006/relationships/tags" Target="../tags/tag386.xml"/><Relationship Id="rId12" Type="http://schemas.openxmlformats.org/officeDocument/2006/relationships/tags" Target="../tags/tag385.xml"/><Relationship Id="rId11" Type="http://schemas.openxmlformats.org/officeDocument/2006/relationships/tags" Target="../tags/tag384.xml"/><Relationship Id="rId10" Type="http://schemas.openxmlformats.org/officeDocument/2006/relationships/tags" Target="../tags/tag383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392.xml"/><Relationship Id="rId8" Type="http://schemas.openxmlformats.org/officeDocument/2006/relationships/tags" Target="../tags/tag391.xml"/><Relationship Id="rId7" Type="http://schemas.openxmlformats.org/officeDocument/2006/relationships/tags" Target="../tags/tag390.xml"/><Relationship Id="rId6" Type="http://schemas.openxmlformats.org/officeDocument/2006/relationships/image" Target="../media/image4.png"/><Relationship Id="rId5" Type="http://schemas.openxmlformats.org/officeDocument/2006/relationships/tags" Target="../tags/tag389.xml"/><Relationship Id="rId4" Type="http://schemas.openxmlformats.org/officeDocument/2006/relationships/tags" Target="../tags/tag388.xml"/><Relationship Id="rId3" Type="http://schemas.openxmlformats.org/officeDocument/2006/relationships/image" Target="../media/image1.jpeg"/><Relationship Id="rId2" Type="http://schemas.openxmlformats.org/officeDocument/2006/relationships/tags" Target="../tags/tag387.xml"/><Relationship Id="rId15" Type="http://schemas.openxmlformats.org/officeDocument/2006/relationships/tags" Target="../tags/tag398.xml"/><Relationship Id="rId14" Type="http://schemas.openxmlformats.org/officeDocument/2006/relationships/tags" Target="../tags/tag397.xml"/><Relationship Id="rId13" Type="http://schemas.openxmlformats.org/officeDocument/2006/relationships/tags" Target="../tags/tag396.xml"/><Relationship Id="rId12" Type="http://schemas.openxmlformats.org/officeDocument/2006/relationships/tags" Target="../tags/tag395.xml"/><Relationship Id="rId11" Type="http://schemas.openxmlformats.org/officeDocument/2006/relationships/tags" Target="../tags/tag394.xml"/><Relationship Id="rId10" Type="http://schemas.openxmlformats.org/officeDocument/2006/relationships/tags" Target="../tags/tag393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404.xml"/><Relationship Id="rId8" Type="http://schemas.openxmlformats.org/officeDocument/2006/relationships/tags" Target="../tags/tag403.xml"/><Relationship Id="rId7" Type="http://schemas.openxmlformats.org/officeDocument/2006/relationships/tags" Target="../tags/tag402.xml"/><Relationship Id="rId6" Type="http://schemas.openxmlformats.org/officeDocument/2006/relationships/image" Target="../media/image4.png"/><Relationship Id="rId5" Type="http://schemas.openxmlformats.org/officeDocument/2006/relationships/tags" Target="../tags/tag401.xml"/><Relationship Id="rId4" Type="http://schemas.openxmlformats.org/officeDocument/2006/relationships/tags" Target="../tags/tag400.xml"/><Relationship Id="rId3" Type="http://schemas.openxmlformats.org/officeDocument/2006/relationships/image" Target="../media/image1.jpeg"/><Relationship Id="rId2" Type="http://schemas.openxmlformats.org/officeDocument/2006/relationships/tags" Target="../tags/tag399.xml"/><Relationship Id="rId11" Type="http://schemas.openxmlformats.org/officeDocument/2006/relationships/tags" Target="../tags/tag406.xml"/><Relationship Id="rId10" Type="http://schemas.openxmlformats.org/officeDocument/2006/relationships/tags" Target="../tags/tag405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ewfef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8318"/>
          </a:xfrm>
          <a:prstGeom prst="rect">
            <a:avLst/>
          </a:prstGeom>
        </p:spPr>
      </p:pic>
      <p:pic>
        <p:nvPicPr>
          <p:cNvPr id="4" name="图片 3"/>
          <p:cNvPicPr/>
          <p:nvPr>
            <p:custDataLst>
              <p:tags r:id="rId4"/>
            </p:custDataLst>
          </p:nvPr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138" y="118800"/>
            <a:ext cx="12191088" cy="6621022"/>
          </a:xfrm>
          <a:prstGeom prst="rect">
            <a:avLst/>
          </a:prstGeom>
        </p:spPr>
      </p:pic>
      <p:pic>
        <p:nvPicPr>
          <p:cNvPr id="8" name="图片 7" descr="segfdrgd_画板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2258" r="51618"/>
          <a:stretch>
            <a:fillRect/>
          </a:stretch>
        </p:blipFill>
        <p:spPr>
          <a:xfrm>
            <a:off x="0" y="0"/>
            <a:ext cx="6054479" cy="6857365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3"/>
          <p:cNvSpPr/>
          <p:nvPr>
            <p:ph type="ctrTitle" idx="1" hasCustomPrompt="1"/>
            <p:custDataLst>
              <p:tags r:id="rId11"/>
            </p:custDataLst>
          </p:nvPr>
        </p:nvSpPr>
        <p:spPr>
          <a:xfrm>
            <a:off x="3461923" y="1967416"/>
            <a:ext cx="8316557" cy="1353185"/>
          </a:xfrm>
          <a:noFill/>
        </p:spPr>
        <p:txBody>
          <a:bodyPr vert="horz" wrap="square" lIns="101600" tIns="38100" rIns="76200" bIns="381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7200" b="1" i="0" u="none" strike="noStrike" kern="1200" cap="none" spc="4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星球体简" panose="00020600040101010101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3" name="文本占位符 4"/>
          <p:cNvSpPr/>
          <p:nvPr>
            <p:ph type="body" idx="2" hasCustomPrompt="1"/>
            <p:custDataLst>
              <p:tags r:id="rId12"/>
            </p:custDataLst>
          </p:nvPr>
        </p:nvSpPr>
        <p:spPr>
          <a:xfrm>
            <a:off x="4271547" y="3683682"/>
            <a:ext cx="6697308" cy="563053"/>
          </a:xfrm>
          <a:noFill/>
        </p:spPr>
        <p:txBody>
          <a:bodyPr vert="horz" wrap="square" lIns="101600" tIns="0" rIns="82550" bIns="0" rtlCol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800" b="0" i="0" u="none" strike="noStrike" kern="1200" cap="none" spc="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  <p:sp>
        <p:nvSpPr>
          <p:cNvPr id="5" name="文本占位符 5"/>
          <p:cNvSpPr/>
          <p:nvPr>
            <p:ph type="body" idx="3" hasCustomPrompt="1"/>
            <p:custDataLst>
              <p:tags r:id="rId13"/>
            </p:custDataLst>
          </p:nvPr>
        </p:nvSpPr>
        <p:spPr>
          <a:xfrm>
            <a:off x="5962562" y="4402601"/>
            <a:ext cx="3315278" cy="487980"/>
          </a:xfrm>
          <a:noFill/>
        </p:spPr>
        <p:txBody>
          <a:bodyPr vert="horz" wrap="square" lIns="101600" tIns="0" rIns="82550" bIns="0" rtlCol="0" anchor="ctr" anchorCtr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400" b="0" i="0" u="none" strike="noStrike" kern="1200" cap="none" spc="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fewfef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318"/>
            <a:ext cx="12192000" cy="6858000"/>
          </a:xfrm>
          <a:prstGeom prst="rect">
            <a:avLst/>
          </a:prstGeom>
        </p:spPr>
      </p:pic>
      <p:pic>
        <p:nvPicPr>
          <p:cNvPr id="7" name="图片 6" descr="egrttghrt_画板 1"/>
          <p:cNvPicPr/>
          <p:nvPr>
            <p:custDataLst>
              <p:tags r:id="rId4"/>
            </p:custDataLst>
          </p:nvPr>
        </p:nvPicPr>
        <p:blipFill>
          <a:blip r:embed="rId5"/>
          <a:srcRect l="85271" b="70645"/>
          <a:stretch>
            <a:fillRect/>
          </a:stretch>
        </p:blipFill>
        <p:spPr>
          <a:xfrm flipH="1">
            <a:off x="-3175" y="0"/>
            <a:ext cx="1802952" cy="2037162"/>
          </a:xfrm>
          <a:prstGeom prst="rect">
            <a:avLst/>
          </a:prstGeom>
        </p:spPr>
      </p:pic>
      <p:pic>
        <p:nvPicPr>
          <p:cNvPr id="9" name="图片 8" descr="egrttghrt_画板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rcRect t="70423" r="85292"/>
          <a:stretch>
            <a:fillRect/>
          </a:stretch>
        </p:blipFill>
        <p:spPr>
          <a:xfrm>
            <a:off x="-3175" y="4824648"/>
            <a:ext cx="1802952" cy="2037162"/>
          </a:xfrm>
          <a:prstGeom prst="rect">
            <a:avLst/>
          </a:prstGeom>
        </p:spPr>
      </p:pic>
      <p:pic>
        <p:nvPicPr>
          <p:cNvPr id="10" name="图片 9" descr="egrttghrt_画板 1"/>
          <p:cNvPicPr/>
          <p:nvPr>
            <p:custDataLst>
              <p:tags r:id="rId7"/>
            </p:custDataLst>
          </p:nvPr>
        </p:nvPicPr>
        <p:blipFill>
          <a:blip r:embed="rId5"/>
          <a:srcRect l="85271" b="70645"/>
          <a:stretch>
            <a:fillRect/>
          </a:stretch>
        </p:blipFill>
        <p:spPr>
          <a:xfrm>
            <a:off x="10389035" y="0"/>
            <a:ext cx="1802952" cy="2037162"/>
          </a:xfrm>
          <a:prstGeom prst="rect">
            <a:avLst/>
          </a:prstGeom>
        </p:spPr>
      </p:pic>
      <p:pic>
        <p:nvPicPr>
          <p:cNvPr id="11" name="图片 10" descr="egrttghrt_画板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rcRect l="85151" t="70219"/>
          <a:stretch>
            <a:fillRect/>
          </a:stretch>
        </p:blipFill>
        <p:spPr>
          <a:xfrm>
            <a:off x="10387765" y="4824648"/>
            <a:ext cx="1802952" cy="203716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ewfef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318"/>
            <a:ext cx="12192000" cy="6858318"/>
          </a:xfrm>
          <a:prstGeom prst="rect">
            <a:avLst/>
          </a:prstGeom>
        </p:spPr>
      </p:pic>
      <p:pic>
        <p:nvPicPr>
          <p:cNvPr id="3" name="图片 2" descr="的地位七分_画板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13854" t="22409" r="54167" b="22409"/>
          <a:stretch>
            <a:fillRect/>
          </a:stretch>
        </p:blipFill>
        <p:spPr>
          <a:xfrm>
            <a:off x="1682750" y="1521985"/>
            <a:ext cx="3906622" cy="3801966"/>
          </a:xfrm>
          <a:prstGeom prst="rect">
            <a:avLst/>
          </a:prstGeom>
        </p:spPr>
      </p:pic>
      <p:pic>
        <p:nvPicPr>
          <p:cNvPr id="2" name="图片 1" descr="他个人听歌_画板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65729" b="72727"/>
          <a:stretch>
            <a:fillRect/>
          </a:stretch>
        </p:blipFill>
        <p:spPr>
          <a:xfrm>
            <a:off x="8011438" y="0"/>
            <a:ext cx="4180562" cy="1799352"/>
          </a:xfrm>
          <a:prstGeom prst="rect">
            <a:avLst/>
          </a:prstGeom>
        </p:spPr>
      </p:pic>
      <p:pic>
        <p:nvPicPr>
          <p:cNvPr id="9" name="图片 8" descr="的地位七分_画板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rcRect t="85425" r="67760"/>
          <a:stretch>
            <a:fillRect/>
          </a:stretch>
        </p:blipFill>
        <p:spPr>
          <a:xfrm>
            <a:off x="-12700" y="5860585"/>
            <a:ext cx="3943483" cy="100376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fewfef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318"/>
            <a:ext cx="12192000" cy="6858000"/>
          </a:xfrm>
          <a:prstGeom prst="rect">
            <a:avLst/>
          </a:prstGeom>
        </p:spPr>
      </p:pic>
      <p:pic>
        <p:nvPicPr>
          <p:cNvPr id="8" name="图片 7" descr="egrttghrt_画板 1"/>
          <p:cNvPicPr/>
          <p:nvPr>
            <p:custDataLst>
              <p:tags r:id="rId4"/>
            </p:custDataLst>
          </p:nvPr>
        </p:nvPicPr>
        <p:blipFill>
          <a:blip r:embed="rId5"/>
          <a:srcRect l="85271" b="70645"/>
          <a:stretch>
            <a:fillRect/>
          </a:stretch>
        </p:blipFill>
        <p:spPr>
          <a:xfrm flipH="1">
            <a:off x="-3175" y="0"/>
            <a:ext cx="1802952" cy="2037162"/>
          </a:xfrm>
          <a:prstGeom prst="rect">
            <a:avLst/>
          </a:prstGeom>
        </p:spPr>
      </p:pic>
      <p:pic>
        <p:nvPicPr>
          <p:cNvPr id="9" name="图片 8" descr="egrttghrt_画板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rcRect t="70423" r="85292"/>
          <a:stretch>
            <a:fillRect/>
          </a:stretch>
        </p:blipFill>
        <p:spPr>
          <a:xfrm>
            <a:off x="-3175" y="4824648"/>
            <a:ext cx="1802952" cy="2037162"/>
          </a:xfrm>
          <a:prstGeom prst="rect">
            <a:avLst/>
          </a:prstGeom>
        </p:spPr>
      </p:pic>
      <p:pic>
        <p:nvPicPr>
          <p:cNvPr id="10" name="图片 9" descr="egrttghrt_画板 1"/>
          <p:cNvPicPr/>
          <p:nvPr>
            <p:custDataLst>
              <p:tags r:id="rId7"/>
            </p:custDataLst>
          </p:nvPr>
        </p:nvPicPr>
        <p:blipFill>
          <a:blip r:embed="rId5"/>
          <a:srcRect l="85271" b="70645"/>
          <a:stretch>
            <a:fillRect/>
          </a:stretch>
        </p:blipFill>
        <p:spPr>
          <a:xfrm>
            <a:off x="10389035" y="0"/>
            <a:ext cx="1802952" cy="2037162"/>
          </a:xfrm>
          <a:prstGeom prst="rect">
            <a:avLst/>
          </a:prstGeom>
        </p:spPr>
      </p:pic>
      <p:pic>
        <p:nvPicPr>
          <p:cNvPr id="11" name="图片 10" descr="egrttghrt_画板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rcRect l="85151" t="70219"/>
          <a:stretch>
            <a:fillRect/>
          </a:stretch>
        </p:blipFill>
        <p:spPr>
          <a:xfrm>
            <a:off x="10387765" y="4824648"/>
            <a:ext cx="1802952" cy="203716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lt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1pPr>
            <a:lvl2pPr eaLnBrk="1" fontAlgn="auto" latinLnBrk="0" hangingPunct="1">
              <a:defRPr sz="1600">
                <a:solidFill>
                  <a:schemeClr val="lt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2pPr>
            <a:lvl3pPr eaLnBrk="1" fontAlgn="auto" latinLnBrk="0" hangingPunct="1">
              <a:defRPr sz="1600">
                <a:solidFill>
                  <a:schemeClr val="lt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3pPr>
            <a:lvl4pPr eaLnBrk="1" fontAlgn="auto" latinLnBrk="0" hangingPunct="1">
              <a:defRPr sz="1600">
                <a:solidFill>
                  <a:schemeClr val="lt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4pPr>
            <a:lvl5pPr eaLnBrk="1" fontAlgn="auto" latinLnBrk="0" hangingPunct="1">
              <a:defRPr sz="1600">
                <a:solidFill>
                  <a:schemeClr val="lt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fewfef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318"/>
            <a:ext cx="12192000" cy="6858000"/>
          </a:xfrm>
          <a:prstGeom prst="rect">
            <a:avLst/>
          </a:prstGeom>
        </p:spPr>
      </p:pic>
      <p:pic>
        <p:nvPicPr>
          <p:cNvPr id="13" name="图片 12" descr="egrttghrt_画板 1"/>
          <p:cNvPicPr/>
          <p:nvPr>
            <p:custDataLst>
              <p:tags r:id="rId4"/>
            </p:custDataLst>
          </p:nvPr>
        </p:nvPicPr>
        <p:blipFill>
          <a:blip r:embed="rId5"/>
          <a:srcRect l="85271" b="70645"/>
          <a:stretch>
            <a:fillRect/>
          </a:stretch>
        </p:blipFill>
        <p:spPr>
          <a:xfrm flipH="1">
            <a:off x="-3175" y="0"/>
            <a:ext cx="1802952" cy="2037162"/>
          </a:xfrm>
          <a:prstGeom prst="rect">
            <a:avLst/>
          </a:prstGeom>
        </p:spPr>
      </p:pic>
      <p:pic>
        <p:nvPicPr>
          <p:cNvPr id="12" name="图片 11" descr="egrttghrt_画板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rcRect t="70423" r="85292"/>
          <a:stretch>
            <a:fillRect/>
          </a:stretch>
        </p:blipFill>
        <p:spPr>
          <a:xfrm>
            <a:off x="-3175" y="4824648"/>
            <a:ext cx="1802952" cy="2037162"/>
          </a:xfrm>
          <a:prstGeom prst="rect">
            <a:avLst/>
          </a:prstGeom>
        </p:spPr>
      </p:pic>
      <p:pic>
        <p:nvPicPr>
          <p:cNvPr id="10" name="图片 9" descr="egrttghrt_画板 1"/>
          <p:cNvPicPr/>
          <p:nvPr>
            <p:custDataLst>
              <p:tags r:id="rId7"/>
            </p:custDataLst>
          </p:nvPr>
        </p:nvPicPr>
        <p:blipFill>
          <a:blip r:embed="rId5"/>
          <a:srcRect l="85271" b="70645"/>
          <a:stretch>
            <a:fillRect/>
          </a:stretch>
        </p:blipFill>
        <p:spPr>
          <a:xfrm>
            <a:off x="10389035" y="0"/>
            <a:ext cx="1802952" cy="2037162"/>
          </a:xfrm>
          <a:prstGeom prst="rect">
            <a:avLst/>
          </a:prstGeom>
        </p:spPr>
      </p:pic>
      <p:pic>
        <p:nvPicPr>
          <p:cNvPr id="11" name="图片 10" descr="egrttghrt_画板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rcRect l="85151" t="70219"/>
          <a:stretch>
            <a:fillRect/>
          </a:stretch>
        </p:blipFill>
        <p:spPr>
          <a:xfrm>
            <a:off x="10387765" y="4824648"/>
            <a:ext cx="1802952" cy="203716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panose="00020600040101010101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panose="00020600040101010101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fewfef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8318"/>
          </a:xfrm>
          <a:prstGeom prst="rect">
            <a:avLst/>
          </a:prstGeom>
        </p:spPr>
      </p:pic>
      <p:pic>
        <p:nvPicPr>
          <p:cNvPr id="7" name="图片 6" descr="啊粉色_画板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229" t="286" r="80954" b="55560"/>
          <a:stretch>
            <a:fillRect/>
          </a:stretch>
        </p:blipFill>
        <p:spPr>
          <a:xfrm>
            <a:off x="3810" y="0"/>
            <a:ext cx="2542222" cy="3355446"/>
          </a:xfrm>
          <a:prstGeom prst="rect">
            <a:avLst/>
          </a:prstGeom>
        </p:spPr>
      </p:pic>
      <p:pic>
        <p:nvPicPr>
          <p:cNvPr id="6" name="图片 5" descr="啊粉色_画板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rcRect l="38394" t="12741"/>
          <a:stretch>
            <a:fillRect/>
          </a:stretch>
        </p:blipFill>
        <p:spPr>
          <a:xfrm>
            <a:off x="4676806" y="838500"/>
            <a:ext cx="7512006" cy="6019835"/>
          </a:xfrm>
          <a:prstGeom prst="rect">
            <a:avLst/>
          </a:prstGeom>
        </p:spPr>
      </p:pic>
      <p:pic>
        <p:nvPicPr>
          <p:cNvPr id="9" name="图片 8"/>
          <p:cNvPicPr/>
          <p:nvPr>
            <p:custDataLst>
              <p:tags r:id="rId7"/>
            </p:custDataLst>
          </p:nvPr>
        </p:nvPicPr>
        <p:blipFill>
          <a:blip r:embed="rId8">
            <a:alphaModFix amt="0"/>
          </a:blip>
          <a:stretch>
            <a:fillRect/>
          </a:stretch>
        </p:blipFill>
        <p:spPr>
          <a:xfrm>
            <a:off x="6453683" y="838500"/>
            <a:ext cx="4867732" cy="60198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fewfef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318"/>
            <a:ext cx="12192000" cy="6858000"/>
          </a:xfrm>
          <a:prstGeom prst="rect">
            <a:avLst/>
          </a:prstGeom>
        </p:spPr>
      </p:pic>
      <p:pic>
        <p:nvPicPr>
          <p:cNvPr id="8" name="图片 7" descr="egrttghrt_画板 1"/>
          <p:cNvPicPr/>
          <p:nvPr>
            <p:custDataLst>
              <p:tags r:id="rId4"/>
            </p:custDataLst>
          </p:nvPr>
        </p:nvPicPr>
        <p:blipFill>
          <a:blip r:embed="rId5"/>
          <a:srcRect l="85271" b="70645"/>
          <a:stretch>
            <a:fillRect/>
          </a:stretch>
        </p:blipFill>
        <p:spPr>
          <a:xfrm flipH="1">
            <a:off x="-3175" y="0"/>
            <a:ext cx="1802952" cy="2037162"/>
          </a:xfrm>
          <a:prstGeom prst="rect">
            <a:avLst/>
          </a:prstGeom>
        </p:spPr>
      </p:pic>
      <p:pic>
        <p:nvPicPr>
          <p:cNvPr id="9" name="图片 8" descr="egrttghrt_画板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rcRect t="70423" r="85292"/>
          <a:stretch>
            <a:fillRect/>
          </a:stretch>
        </p:blipFill>
        <p:spPr>
          <a:xfrm>
            <a:off x="-3175" y="4824648"/>
            <a:ext cx="1802952" cy="2037162"/>
          </a:xfrm>
          <a:prstGeom prst="rect">
            <a:avLst/>
          </a:prstGeom>
        </p:spPr>
      </p:pic>
      <p:pic>
        <p:nvPicPr>
          <p:cNvPr id="10" name="图片 9" descr="egrttghrt_画板 1"/>
          <p:cNvPicPr/>
          <p:nvPr>
            <p:custDataLst>
              <p:tags r:id="rId7"/>
            </p:custDataLst>
          </p:nvPr>
        </p:nvPicPr>
        <p:blipFill>
          <a:blip r:embed="rId5"/>
          <a:srcRect l="85271" b="70645"/>
          <a:stretch>
            <a:fillRect/>
          </a:stretch>
        </p:blipFill>
        <p:spPr>
          <a:xfrm>
            <a:off x="10389035" y="0"/>
            <a:ext cx="1802952" cy="2037162"/>
          </a:xfrm>
          <a:prstGeom prst="rect">
            <a:avLst/>
          </a:prstGeom>
        </p:spPr>
      </p:pic>
      <p:pic>
        <p:nvPicPr>
          <p:cNvPr id="11" name="图片 10" descr="egrttghrt_画板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rcRect l="85151" t="70219"/>
          <a:stretch>
            <a:fillRect/>
          </a:stretch>
        </p:blipFill>
        <p:spPr>
          <a:xfrm>
            <a:off x="10387765" y="4824648"/>
            <a:ext cx="1802952" cy="203716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panose="00020600040101010101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fewfef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318"/>
            <a:ext cx="12192000" cy="6858000"/>
          </a:xfrm>
          <a:prstGeom prst="rect">
            <a:avLst/>
          </a:prstGeom>
        </p:spPr>
      </p:pic>
      <p:pic>
        <p:nvPicPr>
          <p:cNvPr id="7" name="图片 6" descr="egrttghrt_画板 1"/>
          <p:cNvPicPr/>
          <p:nvPr>
            <p:custDataLst>
              <p:tags r:id="rId4"/>
            </p:custDataLst>
          </p:nvPr>
        </p:nvPicPr>
        <p:blipFill>
          <a:blip r:embed="rId5"/>
          <a:srcRect l="85271" b="70645"/>
          <a:stretch>
            <a:fillRect/>
          </a:stretch>
        </p:blipFill>
        <p:spPr>
          <a:xfrm flipH="1">
            <a:off x="-3175" y="0"/>
            <a:ext cx="1802952" cy="2037162"/>
          </a:xfrm>
          <a:prstGeom prst="rect">
            <a:avLst/>
          </a:prstGeom>
        </p:spPr>
      </p:pic>
      <p:pic>
        <p:nvPicPr>
          <p:cNvPr id="9" name="图片 8" descr="egrttghrt_画板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rcRect t="70423" r="85292"/>
          <a:stretch>
            <a:fillRect/>
          </a:stretch>
        </p:blipFill>
        <p:spPr>
          <a:xfrm>
            <a:off x="-3175" y="4824648"/>
            <a:ext cx="1802952" cy="2037162"/>
          </a:xfrm>
          <a:prstGeom prst="rect">
            <a:avLst/>
          </a:prstGeom>
        </p:spPr>
      </p:pic>
      <p:pic>
        <p:nvPicPr>
          <p:cNvPr id="10" name="图片 9" descr="egrttghrt_画板 1"/>
          <p:cNvPicPr/>
          <p:nvPr>
            <p:custDataLst>
              <p:tags r:id="rId7"/>
            </p:custDataLst>
          </p:nvPr>
        </p:nvPicPr>
        <p:blipFill>
          <a:blip r:embed="rId5"/>
          <a:srcRect l="85271" b="70645"/>
          <a:stretch>
            <a:fillRect/>
          </a:stretch>
        </p:blipFill>
        <p:spPr>
          <a:xfrm>
            <a:off x="10389035" y="0"/>
            <a:ext cx="1802952" cy="2037162"/>
          </a:xfrm>
          <a:prstGeom prst="rect">
            <a:avLst/>
          </a:prstGeom>
        </p:spPr>
      </p:pic>
      <p:pic>
        <p:nvPicPr>
          <p:cNvPr id="11" name="图片 10" descr="egrttghrt_画板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rcRect l="85151" t="70219"/>
          <a:stretch>
            <a:fillRect/>
          </a:stretch>
        </p:blipFill>
        <p:spPr>
          <a:xfrm>
            <a:off x="10387765" y="4824648"/>
            <a:ext cx="1802952" cy="2037162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lt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1pPr>
            <a:lvl2pPr indent="0" eaLnBrk="1" fontAlgn="auto" latinLnBrk="0" hangingPunct="1">
              <a:defRPr>
                <a:solidFill>
                  <a:schemeClr val="lt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2pPr>
            <a:lvl3pPr indent="0" eaLnBrk="1" fontAlgn="auto" latinLnBrk="0" hangingPunct="1">
              <a:defRPr>
                <a:solidFill>
                  <a:schemeClr val="lt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3pPr>
            <a:lvl4pPr indent="0" eaLnBrk="1" fontAlgn="auto" latinLnBrk="0" hangingPunct="1">
              <a:defRPr>
                <a:solidFill>
                  <a:schemeClr val="lt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4pPr>
            <a:lvl5pPr indent="0" eaLnBrk="1" fontAlgn="auto" latinLnBrk="0" hangingPunct="1">
              <a:defRPr>
                <a:solidFill>
                  <a:schemeClr val="lt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ewfef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318"/>
            <a:ext cx="12192000" cy="6858000"/>
          </a:xfrm>
          <a:prstGeom prst="rect">
            <a:avLst/>
          </a:prstGeom>
        </p:spPr>
      </p:pic>
      <p:pic>
        <p:nvPicPr>
          <p:cNvPr id="6" name="图片 5" descr="egrttghrt_画板 1"/>
          <p:cNvPicPr/>
          <p:nvPr>
            <p:custDataLst>
              <p:tags r:id="rId4"/>
            </p:custDataLst>
          </p:nvPr>
        </p:nvPicPr>
        <p:blipFill>
          <a:blip r:embed="rId5"/>
          <a:srcRect l="85271" b="70645"/>
          <a:stretch>
            <a:fillRect/>
          </a:stretch>
        </p:blipFill>
        <p:spPr>
          <a:xfrm flipH="1">
            <a:off x="-3175" y="0"/>
            <a:ext cx="1802952" cy="2037162"/>
          </a:xfrm>
          <a:prstGeom prst="rect">
            <a:avLst/>
          </a:prstGeom>
        </p:spPr>
      </p:pic>
      <p:pic>
        <p:nvPicPr>
          <p:cNvPr id="9" name="图片 8" descr="egrttghrt_画板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rcRect t="70423" r="85292"/>
          <a:stretch>
            <a:fillRect/>
          </a:stretch>
        </p:blipFill>
        <p:spPr>
          <a:xfrm>
            <a:off x="-3175" y="4824648"/>
            <a:ext cx="1802952" cy="2037162"/>
          </a:xfrm>
          <a:prstGeom prst="rect">
            <a:avLst/>
          </a:prstGeom>
        </p:spPr>
      </p:pic>
      <p:pic>
        <p:nvPicPr>
          <p:cNvPr id="10" name="图片 9" descr="egrttghrt_画板 1"/>
          <p:cNvPicPr/>
          <p:nvPr>
            <p:custDataLst>
              <p:tags r:id="rId7"/>
            </p:custDataLst>
          </p:nvPr>
        </p:nvPicPr>
        <p:blipFill>
          <a:blip r:embed="rId5"/>
          <a:srcRect l="85271" b="70645"/>
          <a:stretch>
            <a:fillRect/>
          </a:stretch>
        </p:blipFill>
        <p:spPr>
          <a:xfrm>
            <a:off x="10389035" y="0"/>
            <a:ext cx="1802952" cy="2037162"/>
          </a:xfrm>
          <a:prstGeom prst="rect">
            <a:avLst/>
          </a:prstGeom>
        </p:spPr>
      </p:pic>
      <p:pic>
        <p:nvPicPr>
          <p:cNvPr id="11" name="图片 10" descr="egrttghrt_画板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rcRect l="85151" t="70219"/>
          <a:stretch>
            <a:fillRect/>
          </a:stretch>
        </p:blipFill>
        <p:spPr>
          <a:xfrm>
            <a:off x="10387765" y="4824648"/>
            <a:ext cx="1802952" cy="2037162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lt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1pPr>
            <a:lvl2pPr>
              <a:defRPr>
                <a:solidFill>
                  <a:schemeClr val="lt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2pPr>
            <a:lvl3pPr>
              <a:defRPr>
                <a:solidFill>
                  <a:schemeClr val="lt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3pPr>
            <a:lvl4pPr>
              <a:defRPr>
                <a:solidFill>
                  <a:schemeClr val="lt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4pPr>
            <a:lvl5pPr>
              <a:defRPr>
                <a:solidFill>
                  <a:schemeClr val="lt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ewfef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8318"/>
          </a:xfrm>
          <a:prstGeom prst="rect">
            <a:avLst/>
          </a:prstGeom>
        </p:spPr>
      </p:pic>
      <p:pic>
        <p:nvPicPr>
          <p:cNvPr id="2" name="图片 1"/>
          <p:cNvPicPr/>
          <p:nvPr>
            <p:custDataLst>
              <p:tags r:id="rId4"/>
            </p:custDataLst>
          </p:nvPr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138" y="118800"/>
            <a:ext cx="12191088" cy="6621022"/>
          </a:xfrm>
          <a:prstGeom prst="rect">
            <a:avLst/>
          </a:prstGeom>
        </p:spPr>
      </p:pic>
      <p:pic>
        <p:nvPicPr>
          <p:cNvPr id="10" name="图片 9" descr="segfdrgd_画板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2258" r="51618"/>
          <a:stretch>
            <a:fillRect/>
          </a:stretch>
        </p:blipFill>
        <p:spPr>
          <a:xfrm>
            <a:off x="0" y="0"/>
            <a:ext cx="6054479" cy="685736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副标题 1"/>
          <p:cNvSpPr/>
          <p:nvPr>
            <p:ph type="subTitle" idx="1" hasCustomPrompt="1"/>
            <p:custDataLst>
              <p:tags r:id="rId11"/>
            </p:custDataLst>
          </p:nvPr>
        </p:nvSpPr>
        <p:spPr>
          <a:xfrm>
            <a:off x="3461923" y="3149478"/>
            <a:ext cx="8316557" cy="1087364"/>
          </a:xfrm>
          <a:ln w="3175">
            <a:miter lim="400000"/>
          </a:ln>
        </p:spPr>
        <p:txBody>
          <a:bodyPr vert="horz" wrap="square" lIns="101600" tIns="38100" rIns="76200" bIns="38100" rtlCol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panose="00020600040101010101" charset="-122"/>
                <a:cs typeface="YouSheBiaoTiHei"/>
                <a:sym typeface="YouSheBiaoTiHei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8" name="标题 3"/>
          <p:cNvSpPr/>
          <p:nvPr>
            <p:ph type="title" idx="2" hasCustomPrompt="1"/>
            <p:custDataLst>
              <p:tags r:id="rId12"/>
            </p:custDataLst>
          </p:nvPr>
        </p:nvSpPr>
        <p:spPr>
          <a:xfrm>
            <a:off x="3462558" y="1542293"/>
            <a:ext cx="8315287" cy="1583690"/>
          </a:xfrm>
          <a:ln w="3175">
            <a:miter lim="400000"/>
          </a:ln>
        </p:spPr>
        <p:txBody>
          <a:bodyPr vert="horz" wrap="square" lIns="101600" tIns="38100" rIns="63500" bIns="381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9200" b="0" i="0" u="none" strike="noStrike" kern="1200" cap="none" spc="3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星球体简" panose="00020600040101010101" charset="-122"/>
                <a:cs typeface="YouSheBiaoTiHei"/>
                <a:sym typeface="YouSheBiaoTiHei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9" name="文本占位符 4"/>
          <p:cNvSpPr/>
          <p:nvPr>
            <p:ph type="body" idx="3" hasCustomPrompt="1"/>
            <p:custDataLst>
              <p:tags r:id="rId13"/>
            </p:custDataLst>
          </p:nvPr>
        </p:nvSpPr>
        <p:spPr>
          <a:xfrm>
            <a:off x="5042438" y="4488936"/>
            <a:ext cx="5155527" cy="826769"/>
          </a:xfrm>
          <a:ln w="3175">
            <a:miter lim="400000"/>
          </a:ln>
        </p:spPr>
        <p:txBody>
          <a:bodyPr vert="horz" wrap="square" lIns="101600" tIns="0" rIns="82550" bIns="0" rtlCol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4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panose="00020600040101010101" charset="-122"/>
                <a:cs typeface="OPPOSans-R" panose="02010600030101010101"/>
                <a:sym typeface="OPPOSans-R" panose="02010600030101010101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ewfef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318"/>
            <a:ext cx="12192000" cy="6858000"/>
          </a:xfrm>
          <a:prstGeom prst="rect">
            <a:avLst/>
          </a:prstGeom>
        </p:spPr>
      </p:pic>
      <p:pic>
        <p:nvPicPr>
          <p:cNvPr id="6" name="图片 5" descr="egrttghrt_画板 1"/>
          <p:cNvPicPr/>
          <p:nvPr>
            <p:custDataLst>
              <p:tags r:id="rId4"/>
            </p:custDataLst>
          </p:nvPr>
        </p:nvPicPr>
        <p:blipFill>
          <a:blip r:embed="rId5"/>
          <a:srcRect l="85271" b="70645"/>
          <a:stretch>
            <a:fillRect/>
          </a:stretch>
        </p:blipFill>
        <p:spPr>
          <a:xfrm flipH="1">
            <a:off x="-3175" y="0"/>
            <a:ext cx="1802952" cy="2037162"/>
          </a:xfrm>
          <a:prstGeom prst="rect">
            <a:avLst/>
          </a:prstGeom>
        </p:spPr>
      </p:pic>
      <p:pic>
        <p:nvPicPr>
          <p:cNvPr id="9" name="图片 8" descr="egrttghrt_画板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rcRect t="70423" r="85292"/>
          <a:stretch>
            <a:fillRect/>
          </a:stretch>
        </p:blipFill>
        <p:spPr>
          <a:xfrm>
            <a:off x="-3175" y="4824648"/>
            <a:ext cx="1802952" cy="2037162"/>
          </a:xfrm>
          <a:prstGeom prst="rect">
            <a:avLst/>
          </a:prstGeom>
        </p:spPr>
      </p:pic>
      <p:pic>
        <p:nvPicPr>
          <p:cNvPr id="10" name="图片 9" descr="egrttghrt_画板 1"/>
          <p:cNvPicPr/>
          <p:nvPr>
            <p:custDataLst>
              <p:tags r:id="rId7"/>
            </p:custDataLst>
          </p:nvPr>
        </p:nvPicPr>
        <p:blipFill>
          <a:blip r:embed="rId5"/>
          <a:srcRect l="85271" b="70645"/>
          <a:stretch>
            <a:fillRect/>
          </a:stretch>
        </p:blipFill>
        <p:spPr>
          <a:xfrm>
            <a:off x="10389035" y="0"/>
            <a:ext cx="1802952" cy="2037162"/>
          </a:xfrm>
          <a:prstGeom prst="rect">
            <a:avLst/>
          </a:prstGeom>
        </p:spPr>
      </p:pic>
      <p:pic>
        <p:nvPicPr>
          <p:cNvPr id="11" name="图片 10" descr="egrttghrt_画板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rcRect l="85151" t="70219"/>
          <a:stretch>
            <a:fillRect/>
          </a:stretch>
        </p:blipFill>
        <p:spPr>
          <a:xfrm>
            <a:off x="10387765" y="4824648"/>
            <a:ext cx="1802952" cy="203716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fewfef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317"/>
            <a:ext cx="12192000" cy="6858000"/>
          </a:xfrm>
          <a:prstGeom prst="rect">
            <a:avLst/>
          </a:prstGeom>
        </p:spPr>
      </p:pic>
      <p:pic>
        <p:nvPicPr>
          <p:cNvPr id="9" name="图片 8" descr="egrttghrt_画板 1"/>
          <p:cNvPicPr/>
          <p:nvPr>
            <p:custDataLst>
              <p:tags r:id="rId4"/>
            </p:custDataLst>
          </p:nvPr>
        </p:nvPicPr>
        <p:blipFill>
          <a:blip r:embed="rId5"/>
          <a:srcRect l="85271" b="70645"/>
          <a:stretch>
            <a:fillRect/>
          </a:stretch>
        </p:blipFill>
        <p:spPr>
          <a:xfrm flipH="1">
            <a:off x="-3175" y="0"/>
            <a:ext cx="1802952" cy="2037162"/>
          </a:xfrm>
          <a:prstGeom prst="rect">
            <a:avLst/>
          </a:prstGeom>
        </p:spPr>
      </p:pic>
      <p:pic>
        <p:nvPicPr>
          <p:cNvPr id="10" name="图片 9" descr="egrttghrt_画板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rcRect t="70423" r="85292"/>
          <a:stretch>
            <a:fillRect/>
          </a:stretch>
        </p:blipFill>
        <p:spPr>
          <a:xfrm>
            <a:off x="-3175" y="4824648"/>
            <a:ext cx="1802952" cy="2037162"/>
          </a:xfrm>
          <a:prstGeom prst="rect">
            <a:avLst/>
          </a:prstGeom>
        </p:spPr>
      </p:pic>
      <p:pic>
        <p:nvPicPr>
          <p:cNvPr id="11" name="图片 10" descr="egrttghrt_画板 1"/>
          <p:cNvPicPr/>
          <p:nvPr>
            <p:custDataLst>
              <p:tags r:id="rId7"/>
            </p:custDataLst>
          </p:nvPr>
        </p:nvPicPr>
        <p:blipFill>
          <a:blip r:embed="rId5"/>
          <a:srcRect l="85271" b="70645"/>
          <a:stretch>
            <a:fillRect/>
          </a:stretch>
        </p:blipFill>
        <p:spPr>
          <a:xfrm>
            <a:off x="10389035" y="0"/>
            <a:ext cx="1802952" cy="2037162"/>
          </a:xfrm>
          <a:prstGeom prst="rect">
            <a:avLst/>
          </a:prstGeom>
        </p:spPr>
      </p:pic>
      <p:pic>
        <p:nvPicPr>
          <p:cNvPr id="12" name="图片 11" descr="egrttghrt_画板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rcRect l="85151" t="70219"/>
          <a:stretch>
            <a:fillRect/>
          </a:stretch>
        </p:blipFill>
        <p:spPr>
          <a:xfrm>
            <a:off x="10387765" y="4824648"/>
            <a:ext cx="1802952" cy="2037162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fewfef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317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-8255"/>
            <a:ext cx="4823460" cy="68662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dirty="0">
              <a:solidFill>
                <a:schemeClr val="lt1"/>
              </a:solidFill>
              <a:sym typeface="+mn-ea"/>
            </a:endParaRPr>
          </a:p>
        </p:txBody>
      </p:sp>
      <p:pic>
        <p:nvPicPr>
          <p:cNvPr id="8" name="图片 7" descr="egrttghrt_画板 1"/>
          <p:cNvPicPr/>
          <p:nvPr>
            <p:custDataLst>
              <p:tags r:id="rId5"/>
            </p:custDataLst>
          </p:nvPr>
        </p:nvPicPr>
        <p:blipFill>
          <a:blip r:embed="rId6"/>
          <a:srcRect l="85271" b="70645"/>
          <a:stretch>
            <a:fillRect/>
          </a:stretch>
        </p:blipFill>
        <p:spPr>
          <a:xfrm>
            <a:off x="10389035" y="0"/>
            <a:ext cx="1802952" cy="2037162"/>
          </a:xfrm>
          <a:prstGeom prst="rect">
            <a:avLst/>
          </a:prstGeom>
        </p:spPr>
      </p:pic>
      <p:pic>
        <p:nvPicPr>
          <p:cNvPr id="6" name="图片 5" descr="egrttghrt_画板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rcRect l="85151" t="70219"/>
          <a:stretch>
            <a:fillRect/>
          </a:stretch>
        </p:blipFill>
        <p:spPr>
          <a:xfrm>
            <a:off x="10387765" y="4824648"/>
            <a:ext cx="1802952" cy="203716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fewfef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317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pic>
        <p:nvPicPr>
          <p:cNvPr id="6" name="图片 5" descr="egrttghrt_画板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85151" t="70219"/>
          <a:stretch>
            <a:fillRect/>
          </a:stretch>
        </p:blipFill>
        <p:spPr>
          <a:xfrm>
            <a:off x="10387765" y="4824648"/>
            <a:ext cx="1802952" cy="203716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fewfef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317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5029836"/>
            <a:ext cx="12192000" cy="1828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pic>
        <p:nvPicPr>
          <p:cNvPr id="8" name="图片 7" descr="egrttghrt_画板 1"/>
          <p:cNvPicPr/>
          <p:nvPr>
            <p:custDataLst>
              <p:tags r:id="rId5"/>
            </p:custDataLst>
          </p:nvPr>
        </p:nvPicPr>
        <p:blipFill>
          <a:blip r:embed="rId6"/>
          <a:srcRect l="85271" b="70645"/>
          <a:stretch>
            <a:fillRect/>
          </a:stretch>
        </p:blipFill>
        <p:spPr>
          <a:xfrm>
            <a:off x="10389035" y="0"/>
            <a:ext cx="1802952" cy="2037162"/>
          </a:xfrm>
          <a:prstGeom prst="rect">
            <a:avLst/>
          </a:prstGeom>
        </p:spPr>
      </p:pic>
      <p:pic>
        <p:nvPicPr>
          <p:cNvPr id="6" name="图片 5" descr="egrttghrt_画板 1"/>
          <p:cNvPicPr/>
          <p:nvPr>
            <p:custDataLst>
              <p:tags r:id="rId7"/>
            </p:custDataLst>
          </p:nvPr>
        </p:nvPicPr>
        <p:blipFill>
          <a:blip r:embed="rId6"/>
          <a:srcRect l="85271" b="70645"/>
          <a:stretch>
            <a:fillRect/>
          </a:stretch>
        </p:blipFill>
        <p:spPr>
          <a:xfrm flipH="1">
            <a:off x="-3175" y="0"/>
            <a:ext cx="1802952" cy="203716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3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fewfef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317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pic>
        <p:nvPicPr>
          <p:cNvPr id="8" name="图片 7" descr="egrttghrt_画板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85151" t="70219"/>
          <a:stretch>
            <a:fillRect/>
          </a:stretch>
        </p:blipFill>
        <p:spPr>
          <a:xfrm>
            <a:off x="10765632" y="5251588"/>
            <a:ext cx="1425085" cy="1610209"/>
          </a:xfrm>
          <a:prstGeom prst="rect">
            <a:avLst/>
          </a:prstGeom>
        </p:spPr>
      </p:pic>
      <p:pic>
        <p:nvPicPr>
          <p:cNvPr id="6" name="图片 5" descr="egrttghrt_画板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rcRect t="70423" r="85292"/>
          <a:stretch>
            <a:fillRect/>
          </a:stretch>
        </p:blipFill>
        <p:spPr>
          <a:xfrm>
            <a:off x="-3175" y="4824648"/>
            <a:ext cx="1802952" cy="203716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4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5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fewfef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318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pic>
        <p:nvPicPr>
          <p:cNvPr id="6" name="图片 5" descr="egrttghrt_画板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85151" t="70219"/>
          <a:stretch>
            <a:fillRect/>
          </a:stretch>
        </p:blipFill>
        <p:spPr>
          <a:xfrm>
            <a:off x="10765632" y="5251588"/>
            <a:ext cx="1425085" cy="161020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ewfef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8318"/>
          </a:xfrm>
          <a:prstGeom prst="rect">
            <a:avLst/>
          </a:prstGeom>
        </p:spPr>
      </p:pic>
      <p:pic>
        <p:nvPicPr>
          <p:cNvPr id="4" name="图片 3"/>
          <p:cNvPicPr/>
          <p:nvPr>
            <p:custDataLst>
              <p:tags r:id="rId4"/>
            </p:custDataLst>
          </p:nvPr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138" y="118800"/>
            <a:ext cx="12191088" cy="6621022"/>
          </a:xfrm>
          <a:prstGeom prst="rect">
            <a:avLst/>
          </a:prstGeom>
        </p:spPr>
      </p:pic>
      <p:pic>
        <p:nvPicPr>
          <p:cNvPr id="8" name="图片 7" descr="segfdrgd_画板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2258" r="51618"/>
          <a:stretch>
            <a:fillRect/>
          </a:stretch>
        </p:blipFill>
        <p:spPr>
          <a:xfrm>
            <a:off x="0" y="0"/>
            <a:ext cx="6054479" cy="6857365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3"/>
          <p:cNvSpPr/>
          <p:nvPr>
            <p:ph type="ctrTitle" idx="1" hasCustomPrompt="1"/>
            <p:custDataLst>
              <p:tags r:id="rId11"/>
            </p:custDataLst>
          </p:nvPr>
        </p:nvSpPr>
        <p:spPr>
          <a:xfrm>
            <a:off x="3461923" y="1967416"/>
            <a:ext cx="8316557" cy="1353185"/>
          </a:xfrm>
          <a:noFill/>
        </p:spPr>
        <p:txBody>
          <a:bodyPr vert="horz" wrap="square" lIns="101600" tIns="38100" rIns="76200" bIns="381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7200" b="1" i="0" u="none" strike="noStrike" kern="1200" cap="none" spc="4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星球体简" charset="0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3" name="文本占位符 4"/>
          <p:cNvSpPr/>
          <p:nvPr>
            <p:ph type="body" idx="2" hasCustomPrompt="1"/>
            <p:custDataLst>
              <p:tags r:id="rId12"/>
            </p:custDataLst>
          </p:nvPr>
        </p:nvSpPr>
        <p:spPr>
          <a:xfrm>
            <a:off x="4271547" y="3683682"/>
            <a:ext cx="6697308" cy="563053"/>
          </a:xfrm>
          <a:noFill/>
        </p:spPr>
        <p:txBody>
          <a:bodyPr vert="horz" wrap="square" lIns="101600" tIns="0" rIns="82550" bIns="0" rtlCol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800" b="0" i="0" u="none" strike="noStrike" kern="1200" cap="none" spc="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0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  <p:sp>
        <p:nvSpPr>
          <p:cNvPr id="5" name="文本占位符 5"/>
          <p:cNvSpPr/>
          <p:nvPr>
            <p:ph type="body" idx="3" hasCustomPrompt="1"/>
            <p:custDataLst>
              <p:tags r:id="rId13"/>
            </p:custDataLst>
          </p:nvPr>
        </p:nvSpPr>
        <p:spPr>
          <a:xfrm>
            <a:off x="5962562" y="4402601"/>
            <a:ext cx="3315278" cy="487980"/>
          </a:xfrm>
          <a:noFill/>
        </p:spPr>
        <p:txBody>
          <a:bodyPr vert="horz" wrap="square" lIns="101600" tIns="0" rIns="82550" bIns="0" rtlCol="0" anchor="ctr" anchorCtr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400" b="0" i="0" u="none" strike="noStrike" kern="1200" cap="none" spc="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0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fewfef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318"/>
            <a:ext cx="12192000" cy="6858000"/>
          </a:xfrm>
          <a:prstGeom prst="rect">
            <a:avLst/>
          </a:prstGeom>
        </p:spPr>
      </p:pic>
      <p:pic>
        <p:nvPicPr>
          <p:cNvPr id="7" name="图片 6" descr="egrttghrt_画板 1"/>
          <p:cNvPicPr/>
          <p:nvPr>
            <p:custDataLst>
              <p:tags r:id="rId4"/>
            </p:custDataLst>
          </p:nvPr>
        </p:nvPicPr>
        <p:blipFill>
          <a:blip r:embed="rId5"/>
          <a:srcRect l="85271" b="70645"/>
          <a:stretch>
            <a:fillRect/>
          </a:stretch>
        </p:blipFill>
        <p:spPr>
          <a:xfrm flipH="1">
            <a:off x="-3175" y="0"/>
            <a:ext cx="1802952" cy="2037162"/>
          </a:xfrm>
          <a:prstGeom prst="rect">
            <a:avLst/>
          </a:prstGeom>
        </p:spPr>
      </p:pic>
      <p:pic>
        <p:nvPicPr>
          <p:cNvPr id="9" name="图片 8" descr="egrttghrt_画板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rcRect t="70423" r="85292"/>
          <a:stretch>
            <a:fillRect/>
          </a:stretch>
        </p:blipFill>
        <p:spPr>
          <a:xfrm>
            <a:off x="-3175" y="4824648"/>
            <a:ext cx="1802952" cy="2037162"/>
          </a:xfrm>
          <a:prstGeom prst="rect">
            <a:avLst/>
          </a:prstGeom>
        </p:spPr>
      </p:pic>
      <p:pic>
        <p:nvPicPr>
          <p:cNvPr id="10" name="图片 9" descr="egrttghrt_画板 1"/>
          <p:cNvPicPr/>
          <p:nvPr>
            <p:custDataLst>
              <p:tags r:id="rId7"/>
            </p:custDataLst>
          </p:nvPr>
        </p:nvPicPr>
        <p:blipFill>
          <a:blip r:embed="rId5"/>
          <a:srcRect l="85271" b="70645"/>
          <a:stretch>
            <a:fillRect/>
          </a:stretch>
        </p:blipFill>
        <p:spPr>
          <a:xfrm>
            <a:off x="10389035" y="0"/>
            <a:ext cx="1802952" cy="2037162"/>
          </a:xfrm>
          <a:prstGeom prst="rect">
            <a:avLst/>
          </a:prstGeom>
        </p:spPr>
      </p:pic>
      <p:pic>
        <p:nvPicPr>
          <p:cNvPr id="11" name="图片 10" descr="egrttghrt_画板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rcRect l="85151" t="70219"/>
          <a:stretch>
            <a:fillRect/>
          </a:stretch>
        </p:blipFill>
        <p:spPr>
          <a:xfrm>
            <a:off x="10387765" y="4824648"/>
            <a:ext cx="1802952" cy="203716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0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0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ewfef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318"/>
            <a:ext cx="12192000" cy="6858318"/>
          </a:xfrm>
          <a:prstGeom prst="rect">
            <a:avLst/>
          </a:prstGeom>
        </p:spPr>
      </p:pic>
      <p:pic>
        <p:nvPicPr>
          <p:cNvPr id="3" name="图片 2" descr="的地位七分_画板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13854" t="22409" r="54167" b="22409"/>
          <a:stretch>
            <a:fillRect/>
          </a:stretch>
        </p:blipFill>
        <p:spPr>
          <a:xfrm>
            <a:off x="1682750" y="1521985"/>
            <a:ext cx="3906622" cy="3801966"/>
          </a:xfrm>
          <a:prstGeom prst="rect">
            <a:avLst/>
          </a:prstGeom>
        </p:spPr>
      </p:pic>
      <p:pic>
        <p:nvPicPr>
          <p:cNvPr id="2" name="图片 1" descr="他个人听歌_画板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65729" b="72727"/>
          <a:stretch>
            <a:fillRect/>
          </a:stretch>
        </p:blipFill>
        <p:spPr>
          <a:xfrm>
            <a:off x="8011438" y="0"/>
            <a:ext cx="4180562" cy="1799352"/>
          </a:xfrm>
          <a:prstGeom prst="rect">
            <a:avLst/>
          </a:prstGeom>
        </p:spPr>
      </p:pic>
      <p:pic>
        <p:nvPicPr>
          <p:cNvPr id="9" name="图片 8" descr="的地位七分_画板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rcRect t="85425" r="67760"/>
          <a:stretch>
            <a:fillRect/>
          </a:stretch>
        </p:blipFill>
        <p:spPr>
          <a:xfrm>
            <a:off x="-12700" y="5860585"/>
            <a:ext cx="3943483" cy="100376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fewfef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318"/>
            <a:ext cx="12192000" cy="6858000"/>
          </a:xfrm>
          <a:prstGeom prst="rect">
            <a:avLst/>
          </a:prstGeom>
        </p:spPr>
      </p:pic>
      <p:pic>
        <p:nvPicPr>
          <p:cNvPr id="8" name="图片 7" descr="egrttghrt_画板 1"/>
          <p:cNvPicPr/>
          <p:nvPr>
            <p:custDataLst>
              <p:tags r:id="rId4"/>
            </p:custDataLst>
          </p:nvPr>
        </p:nvPicPr>
        <p:blipFill>
          <a:blip r:embed="rId5"/>
          <a:srcRect l="85271" b="70645"/>
          <a:stretch>
            <a:fillRect/>
          </a:stretch>
        </p:blipFill>
        <p:spPr>
          <a:xfrm flipH="1">
            <a:off x="-3175" y="0"/>
            <a:ext cx="1802952" cy="2037162"/>
          </a:xfrm>
          <a:prstGeom prst="rect">
            <a:avLst/>
          </a:prstGeom>
        </p:spPr>
      </p:pic>
      <p:pic>
        <p:nvPicPr>
          <p:cNvPr id="9" name="图片 8" descr="egrttghrt_画板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rcRect t="70423" r="85292"/>
          <a:stretch>
            <a:fillRect/>
          </a:stretch>
        </p:blipFill>
        <p:spPr>
          <a:xfrm>
            <a:off x="-3175" y="4824648"/>
            <a:ext cx="1802952" cy="2037162"/>
          </a:xfrm>
          <a:prstGeom prst="rect">
            <a:avLst/>
          </a:prstGeom>
        </p:spPr>
      </p:pic>
      <p:pic>
        <p:nvPicPr>
          <p:cNvPr id="10" name="图片 9" descr="egrttghrt_画板 1"/>
          <p:cNvPicPr/>
          <p:nvPr>
            <p:custDataLst>
              <p:tags r:id="rId7"/>
            </p:custDataLst>
          </p:nvPr>
        </p:nvPicPr>
        <p:blipFill>
          <a:blip r:embed="rId5"/>
          <a:srcRect l="85271" b="70645"/>
          <a:stretch>
            <a:fillRect/>
          </a:stretch>
        </p:blipFill>
        <p:spPr>
          <a:xfrm>
            <a:off x="10389035" y="0"/>
            <a:ext cx="1802952" cy="2037162"/>
          </a:xfrm>
          <a:prstGeom prst="rect">
            <a:avLst/>
          </a:prstGeom>
        </p:spPr>
      </p:pic>
      <p:pic>
        <p:nvPicPr>
          <p:cNvPr id="11" name="图片 10" descr="egrttghrt_画板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rcRect l="85151" t="70219"/>
          <a:stretch>
            <a:fillRect/>
          </a:stretch>
        </p:blipFill>
        <p:spPr>
          <a:xfrm>
            <a:off x="10387765" y="4824648"/>
            <a:ext cx="1802952" cy="203716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0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0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lt1"/>
                </a:solidFill>
                <a:latin typeface="Arial" panose="020B0604020202020204" pitchFamily="34" charset="0"/>
                <a:ea typeface="汉仪中圆 简" charset="0"/>
              </a:defRPr>
            </a:lvl1pPr>
            <a:lvl2pPr eaLnBrk="1" fontAlgn="auto" latinLnBrk="0" hangingPunct="1">
              <a:defRPr sz="1600">
                <a:solidFill>
                  <a:schemeClr val="lt1"/>
                </a:solidFill>
                <a:latin typeface="Arial" panose="020B0604020202020204" pitchFamily="34" charset="0"/>
                <a:ea typeface="汉仪中圆 简" charset="0"/>
              </a:defRPr>
            </a:lvl2pPr>
            <a:lvl3pPr eaLnBrk="1" fontAlgn="auto" latinLnBrk="0" hangingPunct="1">
              <a:defRPr sz="1600">
                <a:solidFill>
                  <a:schemeClr val="lt1"/>
                </a:solidFill>
                <a:latin typeface="Arial" panose="020B0604020202020204" pitchFamily="34" charset="0"/>
                <a:ea typeface="汉仪中圆 简" charset="0"/>
              </a:defRPr>
            </a:lvl3pPr>
            <a:lvl4pPr eaLnBrk="1" fontAlgn="auto" latinLnBrk="0" hangingPunct="1">
              <a:defRPr sz="1600">
                <a:solidFill>
                  <a:schemeClr val="lt1"/>
                </a:solidFill>
                <a:latin typeface="Arial" panose="020B0604020202020204" pitchFamily="34" charset="0"/>
                <a:ea typeface="汉仪中圆 简" charset="0"/>
              </a:defRPr>
            </a:lvl4pPr>
            <a:lvl5pPr eaLnBrk="1" fontAlgn="auto" latinLnBrk="0" hangingPunct="1">
              <a:defRPr sz="1600">
                <a:solidFill>
                  <a:schemeClr val="lt1"/>
                </a:solidFill>
                <a:latin typeface="Arial" panose="020B0604020202020204" pitchFamily="34" charset="0"/>
                <a:ea typeface="汉仪中圆 简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fewfef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318"/>
            <a:ext cx="12192000" cy="6858000"/>
          </a:xfrm>
          <a:prstGeom prst="rect">
            <a:avLst/>
          </a:prstGeom>
        </p:spPr>
      </p:pic>
      <p:pic>
        <p:nvPicPr>
          <p:cNvPr id="13" name="图片 12" descr="egrttghrt_画板 1"/>
          <p:cNvPicPr/>
          <p:nvPr>
            <p:custDataLst>
              <p:tags r:id="rId4"/>
            </p:custDataLst>
          </p:nvPr>
        </p:nvPicPr>
        <p:blipFill>
          <a:blip r:embed="rId5"/>
          <a:srcRect l="85271" b="70645"/>
          <a:stretch>
            <a:fillRect/>
          </a:stretch>
        </p:blipFill>
        <p:spPr>
          <a:xfrm flipH="1">
            <a:off x="-3175" y="0"/>
            <a:ext cx="1802952" cy="2037162"/>
          </a:xfrm>
          <a:prstGeom prst="rect">
            <a:avLst/>
          </a:prstGeom>
        </p:spPr>
      </p:pic>
      <p:pic>
        <p:nvPicPr>
          <p:cNvPr id="12" name="图片 11" descr="egrttghrt_画板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rcRect t="70423" r="85292"/>
          <a:stretch>
            <a:fillRect/>
          </a:stretch>
        </p:blipFill>
        <p:spPr>
          <a:xfrm>
            <a:off x="-3175" y="4824648"/>
            <a:ext cx="1802952" cy="2037162"/>
          </a:xfrm>
          <a:prstGeom prst="rect">
            <a:avLst/>
          </a:prstGeom>
        </p:spPr>
      </p:pic>
      <p:pic>
        <p:nvPicPr>
          <p:cNvPr id="10" name="图片 9" descr="egrttghrt_画板 1"/>
          <p:cNvPicPr/>
          <p:nvPr>
            <p:custDataLst>
              <p:tags r:id="rId7"/>
            </p:custDataLst>
          </p:nvPr>
        </p:nvPicPr>
        <p:blipFill>
          <a:blip r:embed="rId5"/>
          <a:srcRect l="85271" b="70645"/>
          <a:stretch>
            <a:fillRect/>
          </a:stretch>
        </p:blipFill>
        <p:spPr>
          <a:xfrm>
            <a:off x="10389035" y="0"/>
            <a:ext cx="1802952" cy="2037162"/>
          </a:xfrm>
          <a:prstGeom prst="rect">
            <a:avLst/>
          </a:prstGeom>
        </p:spPr>
      </p:pic>
      <p:pic>
        <p:nvPicPr>
          <p:cNvPr id="11" name="图片 10" descr="egrttghrt_画板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rcRect l="85151" t="70219"/>
          <a:stretch>
            <a:fillRect/>
          </a:stretch>
        </p:blipFill>
        <p:spPr>
          <a:xfrm>
            <a:off x="10387765" y="4824648"/>
            <a:ext cx="1802952" cy="203716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0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0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0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0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fewfef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8318"/>
          </a:xfrm>
          <a:prstGeom prst="rect">
            <a:avLst/>
          </a:prstGeom>
        </p:spPr>
      </p:pic>
      <p:pic>
        <p:nvPicPr>
          <p:cNvPr id="7" name="图片 6" descr="啊粉色_画板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229" t="286" r="80954" b="55560"/>
          <a:stretch>
            <a:fillRect/>
          </a:stretch>
        </p:blipFill>
        <p:spPr>
          <a:xfrm>
            <a:off x="3810" y="0"/>
            <a:ext cx="2542222" cy="3355446"/>
          </a:xfrm>
          <a:prstGeom prst="rect">
            <a:avLst/>
          </a:prstGeom>
        </p:spPr>
      </p:pic>
      <p:pic>
        <p:nvPicPr>
          <p:cNvPr id="6" name="图片 5" descr="啊粉色_画板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rcRect l="38394" t="12741"/>
          <a:stretch>
            <a:fillRect/>
          </a:stretch>
        </p:blipFill>
        <p:spPr>
          <a:xfrm>
            <a:off x="4676806" y="838500"/>
            <a:ext cx="7512006" cy="6019835"/>
          </a:xfrm>
          <a:prstGeom prst="rect">
            <a:avLst/>
          </a:prstGeom>
        </p:spPr>
      </p:pic>
      <p:pic>
        <p:nvPicPr>
          <p:cNvPr id="9" name="图片 8"/>
          <p:cNvPicPr/>
          <p:nvPr>
            <p:custDataLst>
              <p:tags r:id="rId7"/>
            </p:custDataLst>
          </p:nvPr>
        </p:nvPicPr>
        <p:blipFill>
          <a:blip r:embed="rId8">
            <a:alphaModFix amt="0"/>
          </a:blip>
          <a:stretch>
            <a:fillRect/>
          </a:stretch>
        </p:blipFill>
        <p:spPr>
          <a:xfrm>
            <a:off x="6453683" y="838500"/>
            <a:ext cx="4867732" cy="60198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0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fewfef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318"/>
            <a:ext cx="12192000" cy="6858000"/>
          </a:xfrm>
          <a:prstGeom prst="rect">
            <a:avLst/>
          </a:prstGeom>
        </p:spPr>
      </p:pic>
      <p:pic>
        <p:nvPicPr>
          <p:cNvPr id="8" name="图片 7" descr="egrttghrt_画板 1"/>
          <p:cNvPicPr/>
          <p:nvPr>
            <p:custDataLst>
              <p:tags r:id="rId4"/>
            </p:custDataLst>
          </p:nvPr>
        </p:nvPicPr>
        <p:blipFill>
          <a:blip r:embed="rId5"/>
          <a:srcRect l="85271" b="70645"/>
          <a:stretch>
            <a:fillRect/>
          </a:stretch>
        </p:blipFill>
        <p:spPr>
          <a:xfrm flipH="1">
            <a:off x="-3175" y="0"/>
            <a:ext cx="1802952" cy="2037162"/>
          </a:xfrm>
          <a:prstGeom prst="rect">
            <a:avLst/>
          </a:prstGeom>
        </p:spPr>
      </p:pic>
      <p:pic>
        <p:nvPicPr>
          <p:cNvPr id="9" name="图片 8" descr="egrttghrt_画板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rcRect t="70423" r="85292"/>
          <a:stretch>
            <a:fillRect/>
          </a:stretch>
        </p:blipFill>
        <p:spPr>
          <a:xfrm>
            <a:off x="-3175" y="4824648"/>
            <a:ext cx="1802952" cy="2037162"/>
          </a:xfrm>
          <a:prstGeom prst="rect">
            <a:avLst/>
          </a:prstGeom>
        </p:spPr>
      </p:pic>
      <p:pic>
        <p:nvPicPr>
          <p:cNvPr id="10" name="图片 9" descr="egrttghrt_画板 1"/>
          <p:cNvPicPr/>
          <p:nvPr>
            <p:custDataLst>
              <p:tags r:id="rId7"/>
            </p:custDataLst>
          </p:nvPr>
        </p:nvPicPr>
        <p:blipFill>
          <a:blip r:embed="rId5"/>
          <a:srcRect l="85271" b="70645"/>
          <a:stretch>
            <a:fillRect/>
          </a:stretch>
        </p:blipFill>
        <p:spPr>
          <a:xfrm>
            <a:off x="10389035" y="0"/>
            <a:ext cx="1802952" cy="2037162"/>
          </a:xfrm>
          <a:prstGeom prst="rect">
            <a:avLst/>
          </a:prstGeom>
        </p:spPr>
      </p:pic>
      <p:pic>
        <p:nvPicPr>
          <p:cNvPr id="11" name="图片 10" descr="egrttghrt_画板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rcRect l="85151" t="70219"/>
          <a:stretch>
            <a:fillRect/>
          </a:stretch>
        </p:blipFill>
        <p:spPr>
          <a:xfrm>
            <a:off x="10387765" y="4824648"/>
            <a:ext cx="1802952" cy="203716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0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0"/>
                <a:cs typeface="汉仪中圆 简" charset="0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0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fewfef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318"/>
            <a:ext cx="12192000" cy="6858000"/>
          </a:xfrm>
          <a:prstGeom prst="rect">
            <a:avLst/>
          </a:prstGeom>
        </p:spPr>
      </p:pic>
      <p:pic>
        <p:nvPicPr>
          <p:cNvPr id="7" name="图片 6" descr="egrttghrt_画板 1"/>
          <p:cNvPicPr/>
          <p:nvPr>
            <p:custDataLst>
              <p:tags r:id="rId4"/>
            </p:custDataLst>
          </p:nvPr>
        </p:nvPicPr>
        <p:blipFill>
          <a:blip r:embed="rId5"/>
          <a:srcRect l="85271" b="70645"/>
          <a:stretch>
            <a:fillRect/>
          </a:stretch>
        </p:blipFill>
        <p:spPr>
          <a:xfrm flipH="1">
            <a:off x="-3175" y="0"/>
            <a:ext cx="1802952" cy="2037162"/>
          </a:xfrm>
          <a:prstGeom prst="rect">
            <a:avLst/>
          </a:prstGeom>
        </p:spPr>
      </p:pic>
      <p:pic>
        <p:nvPicPr>
          <p:cNvPr id="9" name="图片 8" descr="egrttghrt_画板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rcRect t="70423" r="85292"/>
          <a:stretch>
            <a:fillRect/>
          </a:stretch>
        </p:blipFill>
        <p:spPr>
          <a:xfrm>
            <a:off x="-3175" y="4824648"/>
            <a:ext cx="1802952" cy="2037162"/>
          </a:xfrm>
          <a:prstGeom prst="rect">
            <a:avLst/>
          </a:prstGeom>
        </p:spPr>
      </p:pic>
      <p:pic>
        <p:nvPicPr>
          <p:cNvPr id="10" name="图片 9" descr="egrttghrt_画板 1"/>
          <p:cNvPicPr/>
          <p:nvPr>
            <p:custDataLst>
              <p:tags r:id="rId7"/>
            </p:custDataLst>
          </p:nvPr>
        </p:nvPicPr>
        <p:blipFill>
          <a:blip r:embed="rId5"/>
          <a:srcRect l="85271" b="70645"/>
          <a:stretch>
            <a:fillRect/>
          </a:stretch>
        </p:blipFill>
        <p:spPr>
          <a:xfrm>
            <a:off x="10389035" y="0"/>
            <a:ext cx="1802952" cy="2037162"/>
          </a:xfrm>
          <a:prstGeom prst="rect">
            <a:avLst/>
          </a:prstGeom>
        </p:spPr>
      </p:pic>
      <p:pic>
        <p:nvPicPr>
          <p:cNvPr id="11" name="图片 10" descr="egrttghrt_画板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rcRect l="85151" t="70219"/>
          <a:stretch>
            <a:fillRect/>
          </a:stretch>
        </p:blipFill>
        <p:spPr>
          <a:xfrm>
            <a:off x="10387765" y="4824648"/>
            <a:ext cx="1802952" cy="2037162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0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lt1"/>
                </a:solidFill>
                <a:latin typeface="Arial" panose="020B0604020202020204" pitchFamily="34" charset="0"/>
                <a:ea typeface="汉仪中圆 简" charset="0"/>
              </a:defRPr>
            </a:lvl1pPr>
            <a:lvl2pPr indent="0" eaLnBrk="1" fontAlgn="auto" latinLnBrk="0" hangingPunct="1">
              <a:defRPr>
                <a:solidFill>
                  <a:schemeClr val="lt1"/>
                </a:solidFill>
                <a:latin typeface="Arial" panose="020B0604020202020204" pitchFamily="34" charset="0"/>
                <a:ea typeface="汉仪中圆 简" charset="0"/>
              </a:defRPr>
            </a:lvl2pPr>
            <a:lvl3pPr indent="0" eaLnBrk="1" fontAlgn="auto" latinLnBrk="0" hangingPunct="1">
              <a:defRPr>
                <a:solidFill>
                  <a:schemeClr val="lt1"/>
                </a:solidFill>
                <a:latin typeface="Arial" panose="020B0604020202020204" pitchFamily="34" charset="0"/>
                <a:ea typeface="汉仪中圆 简" charset="0"/>
              </a:defRPr>
            </a:lvl3pPr>
            <a:lvl4pPr indent="0" eaLnBrk="1" fontAlgn="auto" latinLnBrk="0" hangingPunct="1">
              <a:defRPr>
                <a:solidFill>
                  <a:schemeClr val="lt1"/>
                </a:solidFill>
                <a:latin typeface="Arial" panose="020B0604020202020204" pitchFamily="34" charset="0"/>
                <a:ea typeface="汉仪中圆 简" charset="0"/>
              </a:defRPr>
            </a:lvl4pPr>
            <a:lvl5pPr indent="0" eaLnBrk="1" fontAlgn="auto" latinLnBrk="0" hangingPunct="1">
              <a:defRPr>
                <a:solidFill>
                  <a:schemeClr val="lt1"/>
                </a:solidFill>
                <a:latin typeface="Arial" panose="020B0604020202020204" pitchFamily="34" charset="0"/>
                <a:ea typeface="汉仪中圆 简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ewfef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318"/>
            <a:ext cx="12192000" cy="6858000"/>
          </a:xfrm>
          <a:prstGeom prst="rect">
            <a:avLst/>
          </a:prstGeom>
        </p:spPr>
      </p:pic>
      <p:pic>
        <p:nvPicPr>
          <p:cNvPr id="6" name="图片 5" descr="egrttghrt_画板 1"/>
          <p:cNvPicPr/>
          <p:nvPr>
            <p:custDataLst>
              <p:tags r:id="rId4"/>
            </p:custDataLst>
          </p:nvPr>
        </p:nvPicPr>
        <p:blipFill>
          <a:blip r:embed="rId5"/>
          <a:srcRect l="85271" b="70645"/>
          <a:stretch>
            <a:fillRect/>
          </a:stretch>
        </p:blipFill>
        <p:spPr>
          <a:xfrm flipH="1">
            <a:off x="-3175" y="0"/>
            <a:ext cx="1802952" cy="2037162"/>
          </a:xfrm>
          <a:prstGeom prst="rect">
            <a:avLst/>
          </a:prstGeom>
        </p:spPr>
      </p:pic>
      <p:pic>
        <p:nvPicPr>
          <p:cNvPr id="9" name="图片 8" descr="egrttghrt_画板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rcRect t="70423" r="85292"/>
          <a:stretch>
            <a:fillRect/>
          </a:stretch>
        </p:blipFill>
        <p:spPr>
          <a:xfrm>
            <a:off x="-3175" y="4824648"/>
            <a:ext cx="1802952" cy="2037162"/>
          </a:xfrm>
          <a:prstGeom prst="rect">
            <a:avLst/>
          </a:prstGeom>
        </p:spPr>
      </p:pic>
      <p:pic>
        <p:nvPicPr>
          <p:cNvPr id="10" name="图片 9" descr="egrttghrt_画板 1"/>
          <p:cNvPicPr/>
          <p:nvPr>
            <p:custDataLst>
              <p:tags r:id="rId7"/>
            </p:custDataLst>
          </p:nvPr>
        </p:nvPicPr>
        <p:blipFill>
          <a:blip r:embed="rId5"/>
          <a:srcRect l="85271" b="70645"/>
          <a:stretch>
            <a:fillRect/>
          </a:stretch>
        </p:blipFill>
        <p:spPr>
          <a:xfrm>
            <a:off x="10389035" y="0"/>
            <a:ext cx="1802952" cy="2037162"/>
          </a:xfrm>
          <a:prstGeom prst="rect">
            <a:avLst/>
          </a:prstGeom>
        </p:spPr>
      </p:pic>
      <p:pic>
        <p:nvPicPr>
          <p:cNvPr id="11" name="图片 10" descr="egrttghrt_画板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rcRect l="85151" t="70219"/>
          <a:stretch>
            <a:fillRect/>
          </a:stretch>
        </p:blipFill>
        <p:spPr>
          <a:xfrm>
            <a:off x="10387765" y="4824648"/>
            <a:ext cx="1802952" cy="2037162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lt1"/>
                </a:solidFill>
                <a:latin typeface="Arial" panose="020B0604020202020204" pitchFamily="34" charset="0"/>
                <a:ea typeface="汉仪中圆 简" charset="0"/>
              </a:defRPr>
            </a:lvl1pPr>
            <a:lvl2pPr>
              <a:defRPr>
                <a:solidFill>
                  <a:schemeClr val="lt1"/>
                </a:solidFill>
                <a:latin typeface="Arial" panose="020B0604020202020204" pitchFamily="34" charset="0"/>
                <a:ea typeface="汉仪中圆 简" charset="0"/>
              </a:defRPr>
            </a:lvl2pPr>
            <a:lvl3pPr>
              <a:defRPr>
                <a:solidFill>
                  <a:schemeClr val="lt1"/>
                </a:solidFill>
                <a:latin typeface="Arial" panose="020B0604020202020204" pitchFamily="34" charset="0"/>
                <a:ea typeface="汉仪中圆 简" charset="0"/>
              </a:defRPr>
            </a:lvl3pPr>
            <a:lvl4pPr>
              <a:defRPr>
                <a:solidFill>
                  <a:schemeClr val="lt1"/>
                </a:solidFill>
                <a:latin typeface="Arial" panose="020B0604020202020204" pitchFamily="34" charset="0"/>
                <a:ea typeface="汉仪中圆 简" charset="0"/>
              </a:defRPr>
            </a:lvl4pPr>
            <a:lvl5pPr>
              <a:defRPr>
                <a:solidFill>
                  <a:schemeClr val="lt1"/>
                </a:solidFill>
                <a:latin typeface="Arial" panose="020B0604020202020204" pitchFamily="34" charset="0"/>
                <a:ea typeface="汉仪中圆 简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ewfef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8318"/>
          </a:xfrm>
          <a:prstGeom prst="rect">
            <a:avLst/>
          </a:prstGeom>
        </p:spPr>
      </p:pic>
      <p:pic>
        <p:nvPicPr>
          <p:cNvPr id="2" name="图片 1"/>
          <p:cNvPicPr/>
          <p:nvPr>
            <p:custDataLst>
              <p:tags r:id="rId4"/>
            </p:custDataLst>
          </p:nvPr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138" y="118800"/>
            <a:ext cx="12191088" cy="6621022"/>
          </a:xfrm>
          <a:prstGeom prst="rect">
            <a:avLst/>
          </a:prstGeom>
        </p:spPr>
      </p:pic>
      <p:pic>
        <p:nvPicPr>
          <p:cNvPr id="10" name="图片 9" descr="segfdrgd_画板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2258" r="51618"/>
          <a:stretch>
            <a:fillRect/>
          </a:stretch>
        </p:blipFill>
        <p:spPr>
          <a:xfrm>
            <a:off x="0" y="0"/>
            <a:ext cx="6054479" cy="685736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副标题 1"/>
          <p:cNvSpPr/>
          <p:nvPr>
            <p:ph type="subTitle" idx="1" hasCustomPrompt="1"/>
            <p:custDataLst>
              <p:tags r:id="rId11"/>
            </p:custDataLst>
          </p:nvPr>
        </p:nvSpPr>
        <p:spPr>
          <a:xfrm>
            <a:off x="3461923" y="3149478"/>
            <a:ext cx="8316557" cy="1087364"/>
          </a:xfrm>
          <a:ln w="3175">
            <a:miter lim="400000"/>
          </a:ln>
        </p:spPr>
        <p:txBody>
          <a:bodyPr vert="horz" wrap="square" lIns="101600" tIns="38100" rIns="76200" bIns="38100" rtlCol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0"/>
                <a:cs typeface="YouSheBiaoTiHei"/>
                <a:sym typeface="YouSheBiaoTiHei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8" name="标题 3"/>
          <p:cNvSpPr/>
          <p:nvPr>
            <p:ph type="title" idx="2" hasCustomPrompt="1"/>
            <p:custDataLst>
              <p:tags r:id="rId12"/>
            </p:custDataLst>
          </p:nvPr>
        </p:nvSpPr>
        <p:spPr>
          <a:xfrm>
            <a:off x="3462558" y="1542293"/>
            <a:ext cx="8315287" cy="1583690"/>
          </a:xfrm>
          <a:ln w="3175">
            <a:miter lim="400000"/>
          </a:ln>
        </p:spPr>
        <p:txBody>
          <a:bodyPr vert="horz" wrap="square" lIns="101600" tIns="38100" rIns="63500" bIns="381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9200" b="0" i="0" u="none" strike="noStrike" kern="1200" cap="none" spc="3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星球体简" charset="0"/>
                <a:cs typeface="YouSheBiaoTiHei"/>
                <a:sym typeface="YouSheBiaoTiHei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9" name="文本占位符 4"/>
          <p:cNvSpPr/>
          <p:nvPr>
            <p:ph type="body" idx="3" hasCustomPrompt="1"/>
            <p:custDataLst>
              <p:tags r:id="rId13"/>
            </p:custDataLst>
          </p:nvPr>
        </p:nvSpPr>
        <p:spPr>
          <a:xfrm>
            <a:off x="5042438" y="4488936"/>
            <a:ext cx="5155527" cy="826769"/>
          </a:xfrm>
          <a:ln w="3175">
            <a:miter lim="400000"/>
          </a:ln>
        </p:spPr>
        <p:txBody>
          <a:bodyPr vert="horz" wrap="square" lIns="101600" tIns="0" rIns="82550" bIns="0" rtlCol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4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中圆 简" charset="0"/>
                <a:cs typeface="OPPOSans-R" panose="02010600030101010101"/>
                <a:sym typeface="OPPOSans-R" panose="02010600030101010101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ewfef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318"/>
            <a:ext cx="12192000" cy="6858000"/>
          </a:xfrm>
          <a:prstGeom prst="rect">
            <a:avLst/>
          </a:prstGeom>
        </p:spPr>
      </p:pic>
      <p:pic>
        <p:nvPicPr>
          <p:cNvPr id="6" name="图片 5" descr="egrttghrt_画板 1"/>
          <p:cNvPicPr/>
          <p:nvPr>
            <p:custDataLst>
              <p:tags r:id="rId4"/>
            </p:custDataLst>
          </p:nvPr>
        </p:nvPicPr>
        <p:blipFill>
          <a:blip r:embed="rId5"/>
          <a:srcRect l="85271" b="70645"/>
          <a:stretch>
            <a:fillRect/>
          </a:stretch>
        </p:blipFill>
        <p:spPr>
          <a:xfrm flipH="1">
            <a:off x="-3175" y="0"/>
            <a:ext cx="1802952" cy="2037162"/>
          </a:xfrm>
          <a:prstGeom prst="rect">
            <a:avLst/>
          </a:prstGeom>
        </p:spPr>
      </p:pic>
      <p:pic>
        <p:nvPicPr>
          <p:cNvPr id="9" name="图片 8" descr="egrttghrt_画板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rcRect t="70423" r="85292"/>
          <a:stretch>
            <a:fillRect/>
          </a:stretch>
        </p:blipFill>
        <p:spPr>
          <a:xfrm>
            <a:off x="-3175" y="4824648"/>
            <a:ext cx="1802952" cy="2037162"/>
          </a:xfrm>
          <a:prstGeom prst="rect">
            <a:avLst/>
          </a:prstGeom>
        </p:spPr>
      </p:pic>
      <p:pic>
        <p:nvPicPr>
          <p:cNvPr id="10" name="图片 9" descr="egrttghrt_画板 1"/>
          <p:cNvPicPr/>
          <p:nvPr>
            <p:custDataLst>
              <p:tags r:id="rId7"/>
            </p:custDataLst>
          </p:nvPr>
        </p:nvPicPr>
        <p:blipFill>
          <a:blip r:embed="rId5"/>
          <a:srcRect l="85271" b="70645"/>
          <a:stretch>
            <a:fillRect/>
          </a:stretch>
        </p:blipFill>
        <p:spPr>
          <a:xfrm>
            <a:off x="10389035" y="0"/>
            <a:ext cx="1802952" cy="2037162"/>
          </a:xfrm>
          <a:prstGeom prst="rect">
            <a:avLst/>
          </a:prstGeom>
        </p:spPr>
      </p:pic>
      <p:pic>
        <p:nvPicPr>
          <p:cNvPr id="11" name="图片 10" descr="egrttghrt_画板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rcRect l="85151" t="70219"/>
          <a:stretch>
            <a:fillRect/>
          </a:stretch>
        </p:blipFill>
        <p:spPr>
          <a:xfrm>
            <a:off x="10387765" y="4824648"/>
            <a:ext cx="1802952" cy="203716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fewfef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317"/>
            <a:ext cx="12192000" cy="6858000"/>
          </a:xfrm>
          <a:prstGeom prst="rect">
            <a:avLst/>
          </a:prstGeom>
        </p:spPr>
      </p:pic>
      <p:pic>
        <p:nvPicPr>
          <p:cNvPr id="9" name="图片 8" descr="egrttghrt_画板 1"/>
          <p:cNvPicPr/>
          <p:nvPr>
            <p:custDataLst>
              <p:tags r:id="rId4"/>
            </p:custDataLst>
          </p:nvPr>
        </p:nvPicPr>
        <p:blipFill>
          <a:blip r:embed="rId5"/>
          <a:srcRect l="85271" b="70645"/>
          <a:stretch>
            <a:fillRect/>
          </a:stretch>
        </p:blipFill>
        <p:spPr>
          <a:xfrm flipH="1">
            <a:off x="-3175" y="0"/>
            <a:ext cx="1802952" cy="2037162"/>
          </a:xfrm>
          <a:prstGeom prst="rect">
            <a:avLst/>
          </a:prstGeom>
        </p:spPr>
      </p:pic>
      <p:pic>
        <p:nvPicPr>
          <p:cNvPr id="10" name="图片 9" descr="egrttghrt_画板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rcRect t="70423" r="85292"/>
          <a:stretch>
            <a:fillRect/>
          </a:stretch>
        </p:blipFill>
        <p:spPr>
          <a:xfrm>
            <a:off x="-3175" y="4824648"/>
            <a:ext cx="1802952" cy="2037162"/>
          </a:xfrm>
          <a:prstGeom prst="rect">
            <a:avLst/>
          </a:prstGeom>
        </p:spPr>
      </p:pic>
      <p:pic>
        <p:nvPicPr>
          <p:cNvPr id="11" name="图片 10" descr="egrttghrt_画板 1"/>
          <p:cNvPicPr/>
          <p:nvPr>
            <p:custDataLst>
              <p:tags r:id="rId7"/>
            </p:custDataLst>
          </p:nvPr>
        </p:nvPicPr>
        <p:blipFill>
          <a:blip r:embed="rId5"/>
          <a:srcRect l="85271" b="70645"/>
          <a:stretch>
            <a:fillRect/>
          </a:stretch>
        </p:blipFill>
        <p:spPr>
          <a:xfrm>
            <a:off x="10389035" y="0"/>
            <a:ext cx="1802952" cy="2037162"/>
          </a:xfrm>
          <a:prstGeom prst="rect">
            <a:avLst/>
          </a:prstGeom>
        </p:spPr>
      </p:pic>
      <p:pic>
        <p:nvPicPr>
          <p:cNvPr id="12" name="图片 11" descr="egrttghrt_画板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rcRect l="85151" t="70219"/>
          <a:stretch>
            <a:fillRect/>
          </a:stretch>
        </p:blipFill>
        <p:spPr>
          <a:xfrm>
            <a:off x="10387765" y="4824648"/>
            <a:ext cx="1802952" cy="2037162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fewfef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317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-8255"/>
            <a:ext cx="4823460" cy="68662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dirty="0">
              <a:solidFill>
                <a:schemeClr val="lt1"/>
              </a:solidFill>
              <a:sym typeface="+mn-ea"/>
            </a:endParaRPr>
          </a:p>
        </p:txBody>
      </p:sp>
      <p:pic>
        <p:nvPicPr>
          <p:cNvPr id="8" name="图片 7" descr="egrttghrt_画板 1"/>
          <p:cNvPicPr/>
          <p:nvPr>
            <p:custDataLst>
              <p:tags r:id="rId5"/>
            </p:custDataLst>
          </p:nvPr>
        </p:nvPicPr>
        <p:blipFill>
          <a:blip r:embed="rId6"/>
          <a:srcRect l="85271" b="70645"/>
          <a:stretch>
            <a:fillRect/>
          </a:stretch>
        </p:blipFill>
        <p:spPr>
          <a:xfrm>
            <a:off x="10389035" y="0"/>
            <a:ext cx="1802952" cy="2037162"/>
          </a:xfrm>
          <a:prstGeom prst="rect">
            <a:avLst/>
          </a:prstGeom>
        </p:spPr>
      </p:pic>
      <p:pic>
        <p:nvPicPr>
          <p:cNvPr id="6" name="图片 5" descr="egrttghrt_画板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rcRect l="85151" t="70219"/>
          <a:stretch>
            <a:fillRect/>
          </a:stretch>
        </p:blipFill>
        <p:spPr>
          <a:xfrm>
            <a:off x="10387765" y="4824648"/>
            <a:ext cx="1802952" cy="203716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fewfef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317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pic>
        <p:nvPicPr>
          <p:cNvPr id="6" name="图片 5" descr="egrttghrt_画板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85151" t="70219"/>
          <a:stretch>
            <a:fillRect/>
          </a:stretch>
        </p:blipFill>
        <p:spPr>
          <a:xfrm>
            <a:off x="10387765" y="4824648"/>
            <a:ext cx="1802952" cy="203716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fewfef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317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5029836"/>
            <a:ext cx="12192000" cy="1828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pic>
        <p:nvPicPr>
          <p:cNvPr id="8" name="图片 7" descr="egrttghrt_画板 1"/>
          <p:cNvPicPr/>
          <p:nvPr>
            <p:custDataLst>
              <p:tags r:id="rId5"/>
            </p:custDataLst>
          </p:nvPr>
        </p:nvPicPr>
        <p:blipFill>
          <a:blip r:embed="rId6"/>
          <a:srcRect l="85271" b="70645"/>
          <a:stretch>
            <a:fillRect/>
          </a:stretch>
        </p:blipFill>
        <p:spPr>
          <a:xfrm>
            <a:off x="10389035" y="0"/>
            <a:ext cx="1802952" cy="2037162"/>
          </a:xfrm>
          <a:prstGeom prst="rect">
            <a:avLst/>
          </a:prstGeom>
        </p:spPr>
      </p:pic>
      <p:pic>
        <p:nvPicPr>
          <p:cNvPr id="6" name="图片 5" descr="egrttghrt_画板 1"/>
          <p:cNvPicPr/>
          <p:nvPr>
            <p:custDataLst>
              <p:tags r:id="rId7"/>
            </p:custDataLst>
          </p:nvPr>
        </p:nvPicPr>
        <p:blipFill>
          <a:blip r:embed="rId6"/>
          <a:srcRect l="85271" b="70645"/>
          <a:stretch>
            <a:fillRect/>
          </a:stretch>
        </p:blipFill>
        <p:spPr>
          <a:xfrm flipH="1">
            <a:off x="-3175" y="0"/>
            <a:ext cx="1802952" cy="203716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3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fewfef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317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pic>
        <p:nvPicPr>
          <p:cNvPr id="8" name="图片 7" descr="egrttghrt_画板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85151" t="70219"/>
          <a:stretch>
            <a:fillRect/>
          </a:stretch>
        </p:blipFill>
        <p:spPr>
          <a:xfrm>
            <a:off x="10765632" y="5251588"/>
            <a:ext cx="1425085" cy="1610209"/>
          </a:xfrm>
          <a:prstGeom prst="rect">
            <a:avLst/>
          </a:prstGeom>
        </p:spPr>
      </p:pic>
      <p:pic>
        <p:nvPicPr>
          <p:cNvPr id="6" name="图片 5" descr="egrttghrt_画板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rcRect t="70423" r="85292"/>
          <a:stretch>
            <a:fillRect/>
          </a:stretch>
        </p:blipFill>
        <p:spPr>
          <a:xfrm>
            <a:off x="-3175" y="4824648"/>
            <a:ext cx="1802952" cy="203716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4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5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fewfef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318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pic>
        <p:nvPicPr>
          <p:cNvPr id="6" name="图片 5" descr="egrttghrt_画板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85151" t="70219"/>
          <a:stretch>
            <a:fillRect/>
          </a:stretch>
        </p:blipFill>
        <p:spPr>
          <a:xfrm>
            <a:off x="10765632" y="5251588"/>
            <a:ext cx="1425085" cy="161020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圆 简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237.xml"/><Relationship Id="rId23" Type="http://schemas.openxmlformats.org/officeDocument/2006/relationships/tags" Target="../tags/tag236.xml"/><Relationship Id="rId22" Type="http://schemas.openxmlformats.org/officeDocument/2006/relationships/tags" Target="../tags/tag235.xml"/><Relationship Id="rId21" Type="http://schemas.openxmlformats.org/officeDocument/2006/relationships/tags" Target="../tags/tag234.xml"/><Relationship Id="rId20" Type="http://schemas.openxmlformats.org/officeDocument/2006/relationships/tags" Target="../tags/tag233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232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5" Type="http://schemas.openxmlformats.org/officeDocument/2006/relationships/theme" Target="../theme/theme3.xml"/><Relationship Id="rId24" Type="http://schemas.openxmlformats.org/officeDocument/2006/relationships/tags" Target="../tags/tag412.xml"/><Relationship Id="rId23" Type="http://schemas.openxmlformats.org/officeDocument/2006/relationships/tags" Target="../tags/tag411.xml"/><Relationship Id="rId22" Type="http://schemas.openxmlformats.org/officeDocument/2006/relationships/tags" Target="../tags/tag410.xml"/><Relationship Id="rId21" Type="http://schemas.openxmlformats.org/officeDocument/2006/relationships/tags" Target="../tags/tag409.xml"/><Relationship Id="rId20" Type="http://schemas.openxmlformats.org/officeDocument/2006/relationships/tags" Target="../tags/tag408.xml"/><Relationship Id="rId2" Type="http://schemas.openxmlformats.org/officeDocument/2006/relationships/slideLayout" Target="../slideLayouts/slideLayout31.xml"/><Relationship Id="rId19" Type="http://schemas.openxmlformats.org/officeDocument/2006/relationships/tags" Target="../tags/tag407.xml"/><Relationship Id="rId18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panose="00020600040101010101" charset="-122"/>
                <a:cs typeface="汉仪中圆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lt1"/>
          </a:solidFill>
          <a:uFillTx/>
          <a:latin typeface="Arial" panose="020B0604020202020204" pitchFamily="34" charset="0"/>
          <a:ea typeface="汉仪中圆 简" panose="0002060004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lt1"/>
          </a:solidFill>
          <a:uFillTx/>
          <a:latin typeface="Arial" panose="020B0604020202020204" pitchFamily="34" charset="0"/>
          <a:ea typeface="汉仪中圆 简" panose="00020600040101010101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lt1"/>
          </a:solidFill>
          <a:uFillTx/>
          <a:latin typeface="Arial" panose="020B0604020202020204" pitchFamily="34" charset="0"/>
          <a:ea typeface="汉仪中圆 简" panose="00020600040101010101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lt1"/>
          </a:solidFill>
          <a:uFillTx/>
          <a:latin typeface="Arial" panose="020B0604020202020204" pitchFamily="34" charset="0"/>
          <a:ea typeface="汉仪中圆 简" panose="00020600040101010101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lt1"/>
          </a:solidFill>
          <a:uFillTx/>
          <a:latin typeface="Arial" panose="020B0604020202020204" pitchFamily="34" charset="0"/>
          <a:ea typeface="汉仪中圆 简" panose="00020600040101010101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lt1"/>
          </a:solidFill>
          <a:uFillTx/>
          <a:latin typeface="Arial" panose="020B0604020202020204" pitchFamily="34" charset="0"/>
          <a:ea typeface="汉仪中圆 简" panose="0002060004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圆 简" charset="0"/>
                <a:cs typeface="汉仪中圆 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lt1"/>
          </a:solidFill>
          <a:uFillTx/>
          <a:latin typeface="Arial" panose="020B0604020202020204" pitchFamily="34" charset="0"/>
          <a:ea typeface="汉仪中圆 简" charset="0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lt1"/>
          </a:solidFill>
          <a:uFillTx/>
          <a:latin typeface="Arial" panose="020B0604020202020204" pitchFamily="34" charset="0"/>
          <a:ea typeface="汉仪中圆 简" charset="0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lt1"/>
          </a:solidFill>
          <a:uFillTx/>
          <a:latin typeface="Arial" panose="020B0604020202020204" pitchFamily="34" charset="0"/>
          <a:ea typeface="汉仪中圆 简" charset="0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lt1"/>
          </a:solidFill>
          <a:uFillTx/>
          <a:latin typeface="Arial" panose="020B0604020202020204" pitchFamily="34" charset="0"/>
          <a:ea typeface="汉仪中圆 简" charset="0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lt1"/>
          </a:solidFill>
          <a:uFillTx/>
          <a:latin typeface="Arial" panose="020B0604020202020204" pitchFamily="34" charset="0"/>
          <a:ea typeface="汉仪中圆 简" charset="0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lt1"/>
          </a:solidFill>
          <a:uFillTx/>
          <a:latin typeface="Arial" panose="020B0604020202020204" pitchFamily="34" charset="0"/>
          <a:ea typeface="汉仪中圆 简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14.xml"/><Relationship Id="rId1" Type="http://schemas.openxmlformats.org/officeDocument/2006/relationships/tags" Target="../tags/tag41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5.xml"/><Relationship Id="rId4" Type="http://schemas.openxmlformats.org/officeDocument/2006/relationships/tags" Target="../tags/tag415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420.xml"/><Relationship Id="rId8" Type="http://schemas.openxmlformats.org/officeDocument/2006/relationships/image" Target="../media/image15.png"/><Relationship Id="rId7" Type="http://schemas.openxmlformats.org/officeDocument/2006/relationships/tags" Target="../tags/tag419.xml"/><Relationship Id="rId6" Type="http://schemas.openxmlformats.org/officeDocument/2006/relationships/image" Target="../media/image14.png"/><Relationship Id="rId5" Type="http://schemas.openxmlformats.org/officeDocument/2006/relationships/tags" Target="../tags/tag418.xml"/><Relationship Id="rId4" Type="http://schemas.openxmlformats.org/officeDocument/2006/relationships/image" Target="../media/image13.png"/><Relationship Id="rId3" Type="http://schemas.openxmlformats.org/officeDocument/2006/relationships/tags" Target="../tags/tag417.xml"/><Relationship Id="rId2" Type="http://schemas.openxmlformats.org/officeDocument/2006/relationships/image" Target="../media/image12.jpeg"/><Relationship Id="rId14" Type="http://schemas.openxmlformats.org/officeDocument/2006/relationships/slideLayout" Target="../slideLayouts/slideLayout35.xml"/><Relationship Id="rId13" Type="http://schemas.openxmlformats.org/officeDocument/2006/relationships/tags" Target="../tags/tag422.xml"/><Relationship Id="rId12" Type="http://schemas.openxmlformats.org/officeDocument/2006/relationships/image" Target="../media/image17.jpeg"/><Relationship Id="rId11" Type="http://schemas.openxmlformats.org/officeDocument/2006/relationships/tags" Target="../tags/tag421.xml"/><Relationship Id="rId10" Type="http://schemas.openxmlformats.org/officeDocument/2006/relationships/image" Target="../media/image16.jpeg"/><Relationship Id="rId1" Type="http://schemas.openxmlformats.org/officeDocument/2006/relationships/tags" Target="../tags/tag41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jpeg"/><Relationship Id="rId8" Type="http://schemas.openxmlformats.org/officeDocument/2006/relationships/tags" Target="../tags/tag424.xml"/><Relationship Id="rId7" Type="http://schemas.openxmlformats.org/officeDocument/2006/relationships/image" Target="../media/image23.png"/><Relationship Id="rId6" Type="http://schemas.openxmlformats.org/officeDocument/2006/relationships/tags" Target="../tags/tag42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1" Type="http://schemas.openxmlformats.org/officeDocument/2006/relationships/slideLayout" Target="../slideLayouts/slideLayout35.xml"/><Relationship Id="rId10" Type="http://schemas.openxmlformats.org/officeDocument/2006/relationships/tags" Target="../tags/tag425.xml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430.xml"/><Relationship Id="rId8" Type="http://schemas.openxmlformats.org/officeDocument/2006/relationships/image" Target="../media/image28.jpeg"/><Relationship Id="rId7" Type="http://schemas.openxmlformats.org/officeDocument/2006/relationships/tags" Target="../tags/tag429.xml"/><Relationship Id="rId6" Type="http://schemas.openxmlformats.org/officeDocument/2006/relationships/image" Target="../media/image27.png"/><Relationship Id="rId5" Type="http://schemas.openxmlformats.org/officeDocument/2006/relationships/tags" Target="../tags/tag428.xml"/><Relationship Id="rId4" Type="http://schemas.openxmlformats.org/officeDocument/2006/relationships/image" Target="../media/image26.jpeg"/><Relationship Id="rId3" Type="http://schemas.openxmlformats.org/officeDocument/2006/relationships/tags" Target="../tags/tag427.xml"/><Relationship Id="rId2" Type="http://schemas.openxmlformats.org/officeDocument/2006/relationships/image" Target="../media/image25.jpeg"/><Relationship Id="rId10" Type="http://schemas.openxmlformats.org/officeDocument/2006/relationships/slideLayout" Target="../slideLayouts/slideLayout35.xml"/><Relationship Id="rId1" Type="http://schemas.openxmlformats.org/officeDocument/2006/relationships/tags" Target="../tags/tag426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5.xml"/><Relationship Id="rId3" Type="http://schemas.openxmlformats.org/officeDocument/2006/relationships/tags" Target="../tags/tag432.xml"/><Relationship Id="rId2" Type="http://schemas.openxmlformats.org/officeDocument/2006/relationships/image" Target="../media/image29.jpeg"/><Relationship Id="rId1" Type="http://schemas.openxmlformats.org/officeDocument/2006/relationships/tags" Target="../tags/tag431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5.xml"/><Relationship Id="rId5" Type="http://schemas.openxmlformats.org/officeDocument/2006/relationships/tags" Target="../tags/tag433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5.xml"/><Relationship Id="rId3" Type="http://schemas.openxmlformats.org/officeDocument/2006/relationships/tags" Target="../tags/tag435.xml"/><Relationship Id="rId2" Type="http://schemas.openxmlformats.org/officeDocument/2006/relationships/image" Target="../media/image34.jpeg"/><Relationship Id="rId1" Type="http://schemas.openxmlformats.org/officeDocument/2006/relationships/tags" Target="../tags/tag434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5.xml"/><Relationship Id="rId5" Type="http://schemas.openxmlformats.org/officeDocument/2006/relationships/tags" Target="../tags/tag438.xml"/><Relationship Id="rId4" Type="http://schemas.openxmlformats.org/officeDocument/2006/relationships/image" Target="../media/image36.jpeg"/><Relationship Id="rId3" Type="http://schemas.openxmlformats.org/officeDocument/2006/relationships/tags" Target="../tags/tag437.xml"/><Relationship Id="rId2" Type="http://schemas.openxmlformats.org/officeDocument/2006/relationships/image" Target="../media/image35.jpeg"/><Relationship Id="rId1" Type="http://schemas.openxmlformats.org/officeDocument/2006/relationships/tags" Target="../tags/tag4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/>
          <p:nvPr>
            <p:ph type="ctrTitle" idx="1"/>
            <p:custDataLst>
              <p:tags r:id="rId1"/>
            </p:custDataLst>
          </p:nvPr>
        </p:nvSpPr>
        <p:spPr>
          <a:xfrm>
            <a:off x="3380643" y="2342701"/>
            <a:ext cx="8316557" cy="1353185"/>
          </a:xfrm>
        </p:spPr>
        <p:txBody>
          <a:bodyPr/>
          <a:p>
            <a:r>
              <a:rPr lang="zh-CN" altLang="en-US">
                <a:solidFill>
                  <a:schemeClr val="lt1"/>
                </a:solidFill>
              </a:rPr>
              <a:t>旅游路上</a:t>
            </a:r>
            <a:endParaRPr lang="zh-CN" altLang="en-US">
              <a:solidFill>
                <a:schemeClr val="lt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2931160" y="1601470"/>
            <a:ext cx="6830695" cy="41865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" name="图片 99"/>
          <p:cNvPicPr/>
          <p:nvPr/>
        </p:nvPicPr>
        <p:blipFill>
          <a:blip r:embed="rId2"/>
          <a:srcRect b="11209"/>
          <a:stretch>
            <a:fillRect/>
          </a:stretch>
        </p:blipFill>
        <p:spPr>
          <a:xfrm>
            <a:off x="503555" y="528955"/>
            <a:ext cx="2427605" cy="18853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图片 103"/>
          <p:cNvPicPr/>
          <p:nvPr/>
        </p:nvPicPr>
        <p:blipFill>
          <a:blip r:embed="rId3"/>
          <a:stretch>
            <a:fillRect/>
          </a:stretch>
        </p:blipFill>
        <p:spPr>
          <a:xfrm>
            <a:off x="3011805" y="1574165"/>
            <a:ext cx="6750050" cy="421386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05" name="图片 104"/>
          <p:cNvPicPr/>
          <p:nvPr>
            <p:custDataLst>
              <p:tags r:id="rId1"/>
            </p:custDataLst>
          </p:nvPr>
        </p:nvPicPr>
        <p:blipFill>
          <a:blip r:embed="rId2"/>
          <a:srcRect l="13210" r="3890" b="8027"/>
          <a:stretch>
            <a:fillRect/>
          </a:stretch>
        </p:blipFill>
        <p:spPr>
          <a:xfrm>
            <a:off x="306705" y="292735"/>
            <a:ext cx="2495550" cy="2042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图片 105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62580" y="202565"/>
            <a:ext cx="6101080" cy="63144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234690" y="3863340"/>
            <a:ext cx="2191385" cy="1997710"/>
          </a:xfrm>
          <a:prstGeom prst="rect">
            <a:avLst/>
          </a:prstGeom>
        </p:spPr>
      </p:pic>
      <p:pic>
        <p:nvPicPr>
          <p:cNvPr id="107" name="图片 106"/>
          <p:cNvPicPr/>
          <p:nvPr>
            <p:custDataLst>
              <p:tags r:id="rId7"/>
            </p:custDataLst>
          </p:nvPr>
        </p:nvPicPr>
        <p:blipFill>
          <a:blip r:embed="rId8"/>
          <a:srcRect l="2333" t="13148" r="2639" b="10833"/>
          <a:stretch>
            <a:fillRect/>
          </a:stretch>
        </p:blipFill>
        <p:spPr>
          <a:xfrm>
            <a:off x="3234690" y="1431290"/>
            <a:ext cx="2192020" cy="19977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图片 107"/>
          <p:cNvPicPr/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043295" y="3863340"/>
            <a:ext cx="2256790" cy="20104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" name="图片 108"/>
          <p:cNvPicPr/>
          <p:nvPr>
            <p:custDataLst>
              <p:tags r:id="rId11"/>
            </p:custDataLst>
          </p:nvPr>
        </p:nvPicPr>
        <p:blipFill>
          <a:blip r:embed="rId12"/>
          <a:srcRect l="14522" t="14636" r="13233" b="18701"/>
          <a:stretch>
            <a:fillRect/>
          </a:stretch>
        </p:blipFill>
        <p:spPr>
          <a:xfrm>
            <a:off x="6043295" y="1431290"/>
            <a:ext cx="2516505" cy="19977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3955415" y="5994400"/>
            <a:ext cx="39154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熊大熊二请小朋友们去森林里玩呢！</a:t>
            </a:r>
            <a:endParaRPr lang="zh-CN" altLang="en-US"/>
          </a:p>
        </p:txBody>
      </p:sp>
    </p:spTree>
    <p:custDataLst>
      <p:tags r:id="rId1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0842" y="626110"/>
            <a:ext cx="10852237" cy="441964"/>
          </a:xfrm>
        </p:spPr>
        <p:txBody>
          <a:bodyPr/>
          <a:p>
            <a:r>
              <a:rPr lang="zh-CN" altLang="en-US" sz="6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旅游去</a:t>
            </a:r>
            <a:endParaRPr lang="zh-CN" altLang="en-US" sz="6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7315" y="1479550"/>
            <a:ext cx="2265680" cy="2053590"/>
          </a:xfrm>
          <a:prstGeom prst="rect">
            <a:avLst/>
          </a:prstGeom>
        </p:spPr>
      </p:pic>
      <p:pic>
        <p:nvPicPr>
          <p:cNvPr id="4" name="图片 3" descr="202311161347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340" y="1550035"/>
            <a:ext cx="2182495" cy="1983105"/>
          </a:xfrm>
          <a:prstGeom prst="rect">
            <a:avLst/>
          </a:prstGeom>
        </p:spPr>
      </p:pic>
      <p:pic>
        <p:nvPicPr>
          <p:cNvPr id="8" name="图片 7" descr="202311161347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735" y="1550035"/>
            <a:ext cx="2195830" cy="1983105"/>
          </a:xfrm>
          <a:prstGeom prst="rect">
            <a:avLst/>
          </a:prstGeom>
        </p:spPr>
      </p:pic>
      <p:pic>
        <p:nvPicPr>
          <p:cNvPr id="9" name="图片 8" descr="202311161347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315" y="4176395"/>
            <a:ext cx="2186305" cy="2166620"/>
          </a:xfrm>
          <a:prstGeom prst="rect">
            <a:avLst/>
          </a:prstGeom>
        </p:spPr>
      </p:pic>
      <p:pic>
        <p:nvPicPr>
          <p:cNvPr id="10" name="图片 9" descr="202311161347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1305" y="4176395"/>
            <a:ext cx="2072005" cy="21558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242175" y="4176395"/>
            <a:ext cx="2104390" cy="2065655"/>
          </a:xfrm>
          <a:prstGeom prst="rect">
            <a:avLst/>
          </a:prstGeom>
        </p:spPr>
      </p:pic>
      <p:pic>
        <p:nvPicPr>
          <p:cNvPr id="12" name="图片 11"/>
          <p:cNvPicPr/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558655" y="2874010"/>
            <a:ext cx="2163445" cy="196469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12" name="图片 111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78915" y="974725"/>
            <a:ext cx="2516505" cy="22917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" name="图片 112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7400" y="974725"/>
            <a:ext cx="2623185" cy="22917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478915" y="3853815"/>
            <a:ext cx="2516505" cy="2555240"/>
          </a:xfrm>
          <a:prstGeom prst="rect">
            <a:avLst/>
          </a:prstGeom>
        </p:spPr>
      </p:pic>
      <p:pic>
        <p:nvPicPr>
          <p:cNvPr id="114" name="图片 113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597400" y="3853815"/>
            <a:ext cx="2622550" cy="255524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/>
          <p:nvPr>
            <p:custDataLst>
              <p:tags r:id="rId1"/>
            </p:custDataLst>
          </p:nvPr>
        </p:nvPicPr>
        <p:blipFill>
          <a:blip r:embed="rId2"/>
          <a:srcRect t="17324" r="944"/>
          <a:stretch>
            <a:fillRect/>
          </a:stretch>
        </p:blipFill>
        <p:spPr>
          <a:xfrm>
            <a:off x="438150" y="1892300"/>
            <a:ext cx="6269990" cy="477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40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旅游去</a:t>
            </a:r>
            <a:endParaRPr lang="zh-CN" altLang="en-US" sz="40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88655" y="1766570"/>
            <a:ext cx="2312670" cy="21469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indent="0" algn="ctr"/>
            <a:r>
              <a:rPr lang="zh-CN" sz="4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宋体" panose="02010600030101010101" pitchFamily="2" charset="-122"/>
              </a:rPr>
              <a:t>车停稳，等一等，</a:t>
            </a:r>
            <a:endParaRPr lang="zh-CN" sz="40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ea typeface="宋体" panose="02010600030101010101" pitchFamily="2" charset="-122"/>
            </a:endParaRPr>
          </a:p>
          <a:p>
            <a:pPr indent="0" algn="ctr"/>
            <a:r>
              <a:rPr lang="zh-CN" sz="4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宋体" panose="02010600030101010101" pitchFamily="2" charset="-122"/>
              </a:rPr>
              <a:t>站站好，排一排。</a:t>
            </a:r>
            <a:endParaRPr lang="zh-CN" sz="40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ea typeface="宋体" panose="02010600030101010101" pitchFamily="2" charset="-122"/>
            </a:endParaRPr>
          </a:p>
          <a:p>
            <a:pPr indent="0" algn="ctr"/>
            <a:r>
              <a:rPr lang="zh-CN" sz="4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宋体" panose="02010600030101010101" pitchFamily="2" charset="-122"/>
              </a:rPr>
              <a:t>上了车，坐坐好，</a:t>
            </a:r>
            <a:endParaRPr lang="zh-CN" sz="40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ea typeface="宋体" panose="02010600030101010101" pitchFamily="2" charset="-122"/>
            </a:endParaRPr>
          </a:p>
          <a:p>
            <a:pPr indent="0" algn="ctr"/>
            <a:r>
              <a:rPr lang="zh-CN" sz="4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宋体" panose="02010600030101010101" pitchFamily="2" charset="-122"/>
              </a:rPr>
              <a:t>头和手，不乱伸。</a:t>
            </a:r>
            <a:endParaRPr lang="zh-CN" sz="40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ea typeface="宋体" panose="02010600030101010101" pitchFamily="2" charset="-122"/>
            </a:endParaRPr>
          </a:p>
          <a:p>
            <a:pPr indent="0" algn="ctr"/>
            <a:r>
              <a:rPr lang="zh-CN" sz="4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宋体" panose="02010600030101010101" pitchFamily="2" charset="-122"/>
              </a:rPr>
              <a:t>乘车安全记心中，</a:t>
            </a:r>
            <a:endParaRPr lang="zh-CN" sz="40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ea typeface="宋体" panose="02010600030101010101" pitchFamily="2" charset="-122"/>
            </a:endParaRPr>
          </a:p>
          <a:p>
            <a:pPr indent="0" algn="ctr"/>
            <a:r>
              <a:rPr lang="zh-CN" sz="4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宋体" panose="02010600030101010101" pitchFamily="2" charset="-122"/>
              </a:rPr>
              <a:t>旅游快乐又轻松</a:t>
            </a:r>
            <a:endParaRPr lang="zh-CN" altLang="en-US" sz="40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4000"/>
              <a:t>玩水注意事项</a:t>
            </a:r>
            <a:endParaRPr lang="zh-CN" altLang="en-US" sz="40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1360" y="1031240"/>
            <a:ext cx="3420745" cy="23977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730" y="1025525"/>
            <a:ext cx="3459480" cy="24034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8540" y="1025525"/>
            <a:ext cx="3286125" cy="24034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4905" y="3822700"/>
            <a:ext cx="4472305" cy="24993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32655" y="2193925"/>
            <a:ext cx="2458720" cy="2630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3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海边真有趣，安全心中记，人多不乱挤，穿好游泳衣，大家在一起</a:t>
            </a:r>
            <a:r>
              <a:rPr lang="zh-CN" altLang="en-US" sz="3300">
                <a:ln/>
                <a:solidFill>
                  <a:schemeClr val="accent4"/>
                </a:solidFill>
              </a:rPr>
              <a:t>。</a:t>
            </a:r>
            <a:endParaRPr lang="zh-CN" altLang="en-US" sz="3300">
              <a:ln/>
              <a:solidFill>
                <a:schemeClr val="accent4"/>
              </a:solidFill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1042" y="587375"/>
            <a:ext cx="10852237" cy="441964"/>
          </a:xfrm>
        </p:spPr>
        <p:txBody>
          <a:bodyPr/>
          <a:p>
            <a:r>
              <a:rPr lang="zh-CN" altLang="en-US"/>
              <a:t>和爸爸妈妈逛商场时如果不小心迷路，小朋友该怎么办呢？</a:t>
            </a:r>
            <a:endParaRPr lang="zh-CN" altLang="en-US"/>
          </a:p>
        </p:txBody>
      </p:sp>
      <p:pic>
        <p:nvPicPr>
          <p:cNvPr id="101" name="图片 100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77645" y="1366520"/>
            <a:ext cx="7651750" cy="488505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给熊熊回信</a:t>
            </a:r>
            <a:endParaRPr lang="zh-CN" altLang="en-US"/>
          </a:p>
        </p:txBody>
      </p:sp>
      <p:pic>
        <p:nvPicPr>
          <p:cNvPr id="102" name="图片 101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87065" y="1109345"/>
            <a:ext cx="5013960" cy="53886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87065" y="1109345"/>
            <a:ext cx="1554480" cy="155511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SUBTYPE" val="v"/>
  <p:tag name="KSO_WM_TEMPLATE_CATEGORY" val="chip"/>
  <p:tag name="KSO_WM_TEMPLATE_INDEX" val="20226285"/>
  <p:tag name="KSO_WM_UNIT_TYPE" val="i"/>
  <p:tag name="KSO_WM_UNIT_INDEX" val="1"/>
  <p:tag name="KSO_WM_UNIT_ID" val="chip20226285_2*i*1"/>
  <p:tag name="KSO_WM_BEAUTIFY_FLAG" val="#wm#"/>
  <p:tag name="KSO_WM_TAG_VERSION" val="1.0"/>
  <p:tag name="KSO_WM_CHIP_GROUPID" val="62f9e784295c1bf6da921b69"/>
  <p:tag name="KSO_WM_CHIP_XID" val="62f9e786295c1bf6da921b7a"/>
  <p:tag name="KSO_WM_UNIT_DEC_AREA_ID" val="9020a664d18144ec821014811436f61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10bbea7535541b4ad4f4ed94165723f"/>
</p:tagLst>
</file>

<file path=ppt/tags/tag101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3*i*1"/>
  <p:tag name="KSO_WM_BEAUTIFY_FLAG" val="#wm#"/>
  <p:tag name="KSO_WM_TAG_VERSION" val="1.0"/>
  <p:tag name="KSO_WM_CHIP_GROUPID" val="62f9e784295c1bf6da921b69"/>
  <p:tag name="KSO_WM_CHIP_XID" val="62f9e786295c1bf6da921b76"/>
  <p:tag name="KSO_WM_UNIT_DEC_AREA_ID" val="cdafdadba4544b50bad507135f87883a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cda8785ce2d4b129e472fa8f627ccb4"/>
</p:tagLst>
</file>

<file path=ppt/tags/tag102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5*i*1"/>
  <p:tag name="KSO_WM_BEAUTIFY_FLAG" val="#wm#"/>
  <p:tag name="KSO_WM_TAG_VERSION" val="1.0"/>
  <p:tag name="KSO_WM_CHIP_GROUPID" val="62f9e784295c1bf6da921b69"/>
  <p:tag name="KSO_WM_CHIP_XID" val="62f9e786295c1bf6da921b78"/>
  <p:tag name="KSO_WM_UNIT_DEC_AREA_ID" val="0d40203458ab4313b0821c15d2c116b5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def8e594274c4d66a93f059c2eb19a92"/>
</p:tagLst>
</file>

<file path=ppt/tags/tag103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4*i*1"/>
  <p:tag name="KSO_WM_BEAUTIFY_FLAG" val="#wm#"/>
  <p:tag name="KSO_WM_TAG_VERSION" val="1.0"/>
  <p:tag name="KSO_WM_CHIP_GROUPID" val="62f9e784295c1bf6da921b69"/>
  <p:tag name="KSO_WM_CHIP_XID" val="62f9e786295c1bf6da921b77"/>
  <p:tag name="KSO_WM_UNIT_DEC_AREA_ID" val="529e910275124949a4b74ca92ec6b1d7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e6e0b52913243e6acb008f98f3ae2dd"/>
</p:tagLst>
</file>

<file path=ppt/tags/tag104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6*i*1"/>
  <p:tag name="KSO_WM_BEAUTIFY_FLAG" val="#wm#"/>
  <p:tag name="KSO_WM_TAG_VERSION" val="1.0"/>
  <p:tag name="KSO_WM_CHIP_GROUPID" val="62f9e784295c1bf6da921b69"/>
  <p:tag name="KSO_WM_CHIP_XID" val="62f9e786295c1bf6da921b79"/>
  <p:tag name="KSO_WM_UNIT_DEC_AREA_ID" val="c140705d133d404e9f53036e8ff1a08f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4a51a1f46a7f4928a742335510d633d0"/>
</p:tagLst>
</file>

<file path=ppt/tags/tag10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11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1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13.xml><?xml version="1.0" encoding="utf-8"?>
<p:tagLst xmlns:p="http://schemas.openxmlformats.org/presentationml/2006/main">
  <p:tag name="KSO_WM_UNIT_SUBTYPE" val="v"/>
  <p:tag name="KSO_WM_TEMPLATE_CATEGORY" val="chip"/>
  <p:tag name="KSO_WM_TEMPLATE_INDEX" val="20226285"/>
  <p:tag name="KSO_WM_UNIT_TYPE" val="i"/>
  <p:tag name="KSO_WM_UNIT_INDEX" val="1"/>
  <p:tag name="KSO_WM_UNIT_ID" val="chip20226285_8*i*1"/>
  <p:tag name="KSO_WM_BEAUTIFY_FLAG" val="#wm#"/>
  <p:tag name="KSO_WM_TAG_VERSION" val="1.0"/>
  <p:tag name="KSO_WM_CHIP_GROUPID" val="62f9e784295c1bf6da921b69"/>
  <p:tag name="KSO_WM_CHIP_XID" val="62f9e786295c1bf6da921b6e"/>
  <p:tag name="KSO_WM_UNIT_DEC_AREA_ID" val="3cd8c354f6e84019ab4c2070b667bbd9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e2693abb8d34a209bad29e84c4084d9"/>
</p:tagLst>
</file>

<file path=ppt/tags/tag114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9*i*1"/>
  <p:tag name="KSO_WM_BEAUTIFY_FLAG" val="#wm#"/>
  <p:tag name="KSO_WM_TAG_VERSION" val="1.0"/>
  <p:tag name="KSO_WM_CHIP_GROUPID" val="62f9e784295c1bf6da921b69"/>
  <p:tag name="KSO_WM_CHIP_XID" val="62f9e786295c1bf6da921b6b"/>
  <p:tag name="KSO_WM_UNIT_DEC_AREA_ID" val="aab2b4d4395342028b3256a58307ee70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77120ea573974536871cead919312b22"/>
</p:tagLst>
</file>

<file path=ppt/tags/tag115.xml><?xml version="1.0" encoding="utf-8"?>
<p:tagLst xmlns:p="http://schemas.openxmlformats.org/presentationml/2006/main">
  <p:tag name="KSO_WM_UNIT_SUBTYPE" val="u"/>
  <p:tag name="KSO_WM_TEMPLATE_CATEGORY" val="chip"/>
  <p:tag name="KSO_WM_TEMPLATE_INDEX" val="20226285"/>
  <p:tag name="KSO_WM_UNIT_TYPE" val="i"/>
  <p:tag name="KSO_WM_UNIT_INDEX" val="1"/>
  <p:tag name="KSO_WM_UNIT_ID" val="chip20226285_10*i*1"/>
  <p:tag name="KSO_WM_BEAUTIFY_FLAG" val="#wm#"/>
  <p:tag name="KSO_WM_TAG_VERSION" val="1.0"/>
  <p:tag name="KSO_WM_CHIP_GROUPID" val="62f9e784295c1bf6da921b69"/>
  <p:tag name="KSO_WM_CHIP_XID" val="62f9e786295c1bf6da921b6c"/>
  <p:tag name="KSO_WM_UNIT_DEC_AREA_ID" val="8598bd2dcffb4c0bb4dee410a2b4e0fc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177ad3df6754472b3ac3cd6d398d410"/>
</p:tagLst>
</file>

<file path=ppt/tags/tag116.xml><?xml version="1.0" encoding="utf-8"?>
<p:tagLst xmlns:p="http://schemas.openxmlformats.org/presentationml/2006/main">
  <p:tag name="KSO_WM_UNIT_SUBTYPE" val="u"/>
  <p:tag name="KSO_WM_TEMPLATE_CATEGORY" val="chip"/>
  <p:tag name="KSO_WM_TEMPLATE_INDEX" val="20226285"/>
  <p:tag name="KSO_WM_UNIT_TYPE" val="i"/>
  <p:tag name="KSO_WM_UNIT_INDEX" val="1"/>
  <p:tag name="KSO_WM_UNIT_ID" val="chip20226285_11*i*1"/>
  <p:tag name="KSO_WM_BEAUTIFY_FLAG" val="#wm#"/>
  <p:tag name="KSO_WM_TAG_VERSION" val="1.0"/>
  <p:tag name="KSO_WM_CHIP_GROUPID" val="62f9e784295c1bf6da921b69"/>
  <p:tag name="KSO_WM_CHIP_XID" val="62f9e786295c1bf6da921b6d"/>
  <p:tag name="KSO_WM_UNIT_DEC_AREA_ID" val="bc804f8b4d7b433cb5ddcc8be6a9d83f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51f148f47344da38afba526542e80a6"/>
</p:tagLst>
</file>

<file path=ppt/tags/tag11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8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19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21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2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2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24.xml><?xml version="1.0" encoding="utf-8"?>
<p:tagLst xmlns:p="http://schemas.openxmlformats.org/presentationml/2006/main">
  <p:tag name="KSO_WM_UNIT_SUBTYPE" val="v"/>
  <p:tag name="KSO_WM_TEMPLATE_CATEGORY" val="chip"/>
  <p:tag name="KSO_WM_TEMPLATE_INDEX" val="20226285"/>
  <p:tag name="KSO_WM_UNIT_TYPE" val="i"/>
  <p:tag name="KSO_WM_UNIT_INDEX" val="1"/>
  <p:tag name="KSO_WM_UNIT_ID" val="chip20226285_2*i*1"/>
  <p:tag name="KSO_WM_BEAUTIFY_FLAG" val="#wm#"/>
  <p:tag name="KSO_WM_TAG_VERSION" val="1.0"/>
  <p:tag name="KSO_WM_CHIP_GROUPID" val="62f9e784295c1bf6da921b69"/>
  <p:tag name="KSO_WM_CHIP_XID" val="62f9e786295c1bf6da921b7a"/>
  <p:tag name="KSO_WM_UNIT_DEC_AREA_ID" val="9020a664d18144ec821014811436f61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10bbea7535541b4ad4f4ed94165723f"/>
</p:tagLst>
</file>

<file path=ppt/tags/tag125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3*i*1"/>
  <p:tag name="KSO_WM_BEAUTIFY_FLAG" val="#wm#"/>
  <p:tag name="KSO_WM_TAG_VERSION" val="1.0"/>
  <p:tag name="KSO_WM_CHIP_GROUPID" val="62f9e784295c1bf6da921b69"/>
  <p:tag name="KSO_WM_CHIP_XID" val="62f9e786295c1bf6da921b76"/>
  <p:tag name="KSO_WM_UNIT_DEC_AREA_ID" val="cdafdadba4544b50bad507135f87883a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cda8785ce2d4b129e472fa8f627ccb4"/>
</p:tagLst>
</file>

<file path=ppt/tags/tag126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5*i*1"/>
  <p:tag name="KSO_WM_BEAUTIFY_FLAG" val="#wm#"/>
  <p:tag name="KSO_WM_TAG_VERSION" val="1.0"/>
  <p:tag name="KSO_WM_CHIP_GROUPID" val="62f9e784295c1bf6da921b69"/>
  <p:tag name="KSO_WM_CHIP_XID" val="62f9e786295c1bf6da921b78"/>
  <p:tag name="KSO_WM_UNIT_DEC_AREA_ID" val="0d40203458ab4313b0821c15d2c116b5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def8e594274c4d66a93f059c2eb19a92"/>
</p:tagLst>
</file>

<file path=ppt/tags/tag127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4*i*1"/>
  <p:tag name="KSO_WM_BEAUTIFY_FLAG" val="#wm#"/>
  <p:tag name="KSO_WM_TAG_VERSION" val="1.0"/>
  <p:tag name="KSO_WM_CHIP_GROUPID" val="62f9e784295c1bf6da921b69"/>
  <p:tag name="KSO_WM_CHIP_XID" val="62f9e786295c1bf6da921b77"/>
  <p:tag name="KSO_WM_UNIT_DEC_AREA_ID" val="529e910275124949a4b74ca92ec6b1d7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e6e0b52913243e6acb008f98f3ae2dd"/>
</p:tagLst>
</file>

<file path=ppt/tags/tag128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6*i*1"/>
  <p:tag name="KSO_WM_BEAUTIFY_FLAG" val="#wm#"/>
  <p:tag name="KSO_WM_TAG_VERSION" val="1.0"/>
  <p:tag name="KSO_WM_CHIP_GROUPID" val="62f9e784295c1bf6da921b69"/>
  <p:tag name="KSO_WM_CHIP_XID" val="62f9e786295c1bf6da921b79"/>
  <p:tag name="KSO_WM_UNIT_DEC_AREA_ID" val="c140705d133d404e9f53036e8ff1a08f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4a51a1f46a7f4928a742335510d633d0"/>
</p:tagLst>
</file>

<file path=ppt/tags/tag12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3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3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35.xml><?xml version="1.0" encoding="utf-8"?>
<p:tagLst xmlns:p="http://schemas.openxmlformats.org/presentationml/2006/main">
  <p:tag name="KSO_WM_UNIT_SUBTYPE" val="v"/>
  <p:tag name="KSO_WM_TEMPLATE_CATEGORY" val="chip"/>
  <p:tag name="KSO_WM_TEMPLATE_INDEX" val="20226285"/>
  <p:tag name="KSO_WM_UNIT_TYPE" val="i"/>
  <p:tag name="KSO_WM_UNIT_INDEX" val="1"/>
  <p:tag name="KSO_WM_UNIT_ID" val="chip20226285_2*i*1"/>
  <p:tag name="KSO_WM_BEAUTIFY_FLAG" val="#wm#"/>
  <p:tag name="KSO_WM_TAG_VERSION" val="1.0"/>
  <p:tag name="KSO_WM_CHIP_GROUPID" val="62f9e784295c1bf6da921b69"/>
  <p:tag name="KSO_WM_CHIP_XID" val="62f9e786295c1bf6da921b7a"/>
  <p:tag name="KSO_WM_UNIT_DEC_AREA_ID" val="9020a664d18144ec821014811436f61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10bbea7535541b4ad4f4ed94165723f"/>
</p:tagLst>
</file>

<file path=ppt/tags/tag136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3*i*1"/>
  <p:tag name="KSO_WM_BEAUTIFY_FLAG" val="#wm#"/>
  <p:tag name="KSO_WM_TAG_VERSION" val="1.0"/>
  <p:tag name="KSO_WM_CHIP_GROUPID" val="62f9e784295c1bf6da921b69"/>
  <p:tag name="KSO_WM_CHIP_XID" val="62f9e786295c1bf6da921b76"/>
  <p:tag name="KSO_WM_UNIT_DEC_AREA_ID" val="cdafdadba4544b50bad507135f87883a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cda8785ce2d4b129e472fa8f627ccb4"/>
</p:tagLst>
</file>

<file path=ppt/tags/tag137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5*i*1"/>
  <p:tag name="KSO_WM_BEAUTIFY_FLAG" val="#wm#"/>
  <p:tag name="KSO_WM_TAG_VERSION" val="1.0"/>
  <p:tag name="KSO_WM_CHIP_GROUPID" val="62f9e784295c1bf6da921b69"/>
  <p:tag name="KSO_WM_CHIP_XID" val="62f9e786295c1bf6da921b78"/>
  <p:tag name="KSO_WM_UNIT_DEC_AREA_ID" val="0d40203458ab4313b0821c15d2c116b5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def8e594274c4d66a93f059c2eb19a92"/>
</p:tagLst>
</file>

<file path=ppt/tags/tag138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4*i*1"/>
  <p:tag name="KSO_WM_BEAUTIFY_FLAG" val="#wm#"/>
  <p:tag name="KSO_WM_TAG_VERSION" val="1.0"/>
  <p:tag name="KSO_WM_CHIP_GROUPID" val="62f9e784295c1bf6da921b69"/>
  <p:tag name="KSO_WM_CHIP_XID" val="62f9e786295c1bf6da921b77"/>
  <p:tag name="KSO_WM_UNIT_DEC_AREA_ID" val="529e910275124949a4b74ca92ec6b1d7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e6e0b52913243e6acb008f98f3ae2dd"/>
</p:tagLst>
</file>

<file path=ppt/tags/tag139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6*i*1"/>
  <p:tag name="KSO_WM_BEAUTIFY_FLAG" val="#wm#"/>
  <p:tag name="KSO_WM_TAG_VERSION" val="1.0"/>
  <p:tag name="KSO_WM_CHIP_GROUPID" val="62f9e784295c1bf6da921b69"/>
  <p:tag name="KSO_WM_CHIP_XID" val="62f9e786295c1bf6da921b79"/>
  <p:tag name="KSO_WM_UNIT_DEC_AREA_ID" val="c140705d133d404e9f53036e8ff1a08f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4a51a1f46a7f4928a742335510d633d0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4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4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45.xml><?xml version="1.0" encoding="utf-8"?>
<p:tagLst xmlns:p="http://schemas.openxmlformats.org/presentationml/2006/main">
  <p:tag name="KSO_WM_UNIT_SUBTYPE" val="v"/>
  <p:tag name="KSO_WM_TEMPLATE_CATEGORY" val="chip"/>
  <p:tag name="KSO_WM_TEMPLATE_INDEX" val="20226285"/>
  <p:tag name="KSO_WM_UNIT_TYPE" val="i"/>
  <p:tag name="KSO_WM_UNIT_INDEX" val="1"/>
  <p:tag name="KSO_WM_UNIT_ID" val="chip20226285_2*i*1"/>
  <p:tag name="KSO_WM_BEAUTIFY_FLAG" val="#wm#"/>
  <p:tag name="KSO_WM_TAG_VERSION" val="1.0"/>
  <p:tag name="KSO_WM_CHIP_GROUPID" val="62f9e784295c1bf6da921b69"/>
  <p:tag name="KSO_WM_CHIP_XID" val="62f9e786295c1bf6da921b7a"/>
  <p:tag name="KSO_WM_UNIT_DEC_AREA_ID" val="9020a664d18144ec821014811436f61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10bbea7535541b4ad4f4ed94165723f"/>
</p:tagLst>
</file>

<file path=ppt/tags/tag146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3*i*1"/>
  <p:tag name="KSO_WM_BEAUTIFY_FLAG" val="#wm#"/>
  <p:tag name="KSO_WM_TAG_VERSION" val="1.0"/>
  <p:tag name="KSO_WM_CHIP_GROUPID" val="62f9e784295c1bf6da921b69"/>
  <p:tag name="KSO_WM_CHIP_XID" val="62f9e786295c1bf6da921b76"/>
  <p:tag name="KSO_WM_UNIT_DEC_AREA_ID" val="cdafdadba4544b50bad507135f87883a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cda8785ce2d4b129e472fa8f627ccb4"/>
</p:tagLst>
</file>

<file path=ppt/tags/tag147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5*i*1"/>
  <p:tag name="KSO_WM_BEAUTIFY_FLAG" val="#wm#"/>
  <p:tag name="KSO_WM_TAG_VERSION" val="1.0"/>
  <p:tag name="KSO_WM_CHIP_GROUPID" val="62f9e784295c1bf6da921b69"/>
  <p:tag name="KSO_WM_CHIP_XID" val="62f9e786295c1bf6da921b78"/>
  <p:tag name="KSO_WM_UNIT_DEC_AREA_ID" val="0d40203458ab4313b0821c15d2c116b5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def8e594274c4d66a93f059c2eb19a92"/>
</p:tagLst>
</file>

<file path=ppt/tags/tag148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4*i*1"/>
  <p:tag name="KSO_WM_BEAUTIFY_FLAG" val="#wm#"/>
  <p:tag name="KSO_WM_TAG_VERSION" val="1.0"/>
  <p:tag name="KSO_WM_CHIP_GROUPID" val="62f9e784295c1bf6da921b69"/>
  <p:tag name="KSO_WM_CHIP_XID" val="62f9e786295c1bf6da921b77"/>
  <p:tag name="KSO_WM_UNIT_DEC_AREA_ID" val="529e910275124949a4b74ca92ec6b1d7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e6e0b52913243e6acb008f98f3ae2dd"/>
</p:tagLst>
</file>

<file path=ppt/tags/tag149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6*i*1"/>
  <p:tag name="KSO_WM_BEAUTIFY_FLAG" val="#wm#"/>
  <p:tag name="KSO_WM_TAG_VERSION" val="1.0"/>
  <p:tag name="KSO_WM_CHIP_GROUPID" val="62f9e784295c1bf6da921b69"/>
  <p:tag name="KSO_WM_CHIP_XID" val="62f9e786295c1bf6da921b79"/>
  <p:tag name="KSO_WM_UNIT_DEC_AREA_ID" val="c140705d133d404e9f53036e8ff1a08f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4a51a1f46a7f4928a742335510d633d0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51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5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5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4.xml><?xml version="1.0" encoding="utf-8"?>
<p:tagLst xmlns:p="http://schemas.openxmlformats.org/presentationml/2006/main">
  <p:tag name="KSO_WM_UNIT_SUBTYPE" val="v"/>
  <p:tag name="KSO_WM_TEMPLATE_CATEGORY" val="chip"/>
  <p:tag name="KSO_WM_TEMPLATE_INDEX" val="20226285"/>
  <p:tag name="KSO_WM_UNIT_TYPE" val="i"/>
  <p:tag name="KSO_WM_UNIT_INDEX" val="1"/>
  <p:tag name="KSO_WM_UNIT_ID" val="chip20226285_22*i*1"/>
  <p:tag name="KSO_WM_BEAUTIFY_FLAG" val="#wm#"/>
  <p:tag name="KSO_WM_TAG_VERSION" val="1.0"/>
  <p:tag name="KSO_WM_CHIP_GROUPID" val="62f9e784295c1bf6da921b69"/>
  <p:tag name="KSO_WM_CHIP_XID" val="62f9e786295c1bf6da921b70"/>
  <p:tag name="KSO_WM_UNIT_DEC_AREA_ID" val="f98513220f2045c7ae796613a114041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2af59c0149b1428987b9f08dc512b576"/>
</p:tagLst>
</file>

<file path=ppt/tags/tag155.xml><?xml version="1.0" encoding="utf-8"?>
<p:tagLst xmlns:p="http://schemas.openxmlformats.org/presentationml/2006/main">
  <p:tag name="KSO_WM_UNIT_SUBTYPE" val="v"/>
  <p:tag name="KSO_WM_TEMPLATE_CATEGORY" val="chip"/>
  <p:tag name="KSO_WM_TEMPLATE_INDEX" val="20226285"/>
  <p:tag name="KSO_WM_UNIT_TYPE" val="i"/>
  <p:tag name="KSO_WM_UNIT_INDEX" val="1"/>
  <p:tag name="KSO_WM_UNIT_ID" val="chip20226285_23*i*1"/>
  <p:tag name="KSO_WM_BEAUTIFY_FLAG" val="#wm#"/>
  <p:tag name="KSO_WM_TAG_VERSION" val="1.0"/>
  <p:tag name="KSO_WM_CHIP_GROUPID" val="62f9e784295c1bf6da921b69"/>
  <p:tag name="KSO_WM_CHIP_XID" val="62f9e786295c1bf6da921b71"/>
  <p:tag name="KSO_WM_UNIT_DEC_AREA_ID" val="d43b4a0f5b574620bf56c5f5afca3300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b8bd55ad6bce40fe9f682b2d12b47621"/>
</p:tagLst>
</file>

<file path=ppt/tags/tag156.xml><?xml version="1.0" encoding="utf-8"?>
<p:tagLst xmlns:p="http://schemas.openxmlformats.org/presentationml/2006/main">
  <p:tag name="KSO_WM_UNIT_SUBTYPE" val="u"/>
  <p:tag name="KSO_WM_TEMPLATE_CATEGORY" val="chip"/>
  <p:tag name="KSO_WM_TEMPLATE_INDEX" val="20226285"/>
  <p:tag name="KSO_WM_UNIT_TYPE" val="i"/>
  <p:tag name="KSO_WM_UNIT_INDEX" val="1"/>
  <p:tag name="KSO_WM_UNIT_ID" val="chip20226285_24*i*1"/>
  <p:tag name="KSO_WM_BEAUTIFY_FLAG" val="#wm#"/>
  <p:tag name="KSO_WM_TAG_VERSION" val="1.0"/>
  <p:tag name="KSO_WM_CHIP_GROUPID" val="62f9e784295c1bf6da921b69"/>
  <p:tag name="KSO_WM_CHIP_XID" val="62f9e786295c1bf6da921b6f"/>
  <p:tag name="KSO_WM_UNIT_DEC_AREA_ID" val="4ab430abd5684f76b4d6d8555b3d4c23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bf10463d5df47a9884906224f44cbc1"/>
</p:tagLst>
</file>

<file path=ppt/tags/tag15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58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59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副标题"/>
  <p:tag name="KSO_WM_UNIT_NOCLEAR" val="0"/>
  <p:tag name="KSO_WM_UNIT_VALUE" val="9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6285_1*b*1"/>
  <p:tag name="KSO_WM_TEMPLATE_CATEGORY" val="custom"/>
  <p:tag name="KSO_WM_TEMPLATE_INDEX" val="20226285"/>
  <p:tag name="KSO_WM_UNIT_LAYERLEVEL" val="1"/>
  <p:tag name="KSO_WM_TAG_VERSION" val="1.0"/>
  <p:tag name="KSO_WM_BEAUTIFY_FLAG" val="#wm#"/>
  <p:tag name="KSO_WM_UNIT_DEFAULT_FONT" val="20;24;2"/>
  <p:tag name="KSO_WM_UNIT_BLOCK" val="0"/>
  <p:tag name="KSO_WM_UNIT_DEC_AREA_ID" val="9deef95c396f4c46a5735473395c54e3"/>
  <p:tag name="KSO_WM_CHIP_GROUPID" val="612dfa25eaa89fd2fb383638"/>
  <p:tag name="KSO_WM_CHIP_XID" val="612dfa25eaa89fd2fb383639"/>
  <p:tag name="KSO_WM_CHIP_FILLAREA_FILL_RULE" val="{&quot;fill_align&quot;:&quot;cm&quot;,&quot;fill_mode&quot;:&quot;adaptive&quot;,&quot;sacle_strategy&quot;:&quot;smart&quot;}"/>
  <p:tag name="KSO_WM_ASSEMBLE_CHIP_INDEX" val="a4778c43f18441fc9b11386764a5c1c5"/>
  <p:tag name="KSO_WM_UNIT_TEXT_FILL_FORE_SCHEMECOLOR_INDEX_BRIGHTNESS" val="0"/>
  <p:tag name="KSO_WM_UNIT_TEXT_FILL_FORE_SCHEMECOLOR_INDEX" val="5"/>
  <p:tag name="KSO_WM_UNIT_TEXT_FILL_TYPE" val="1"/>
  <p:tag name="KSO_WM_TEMPLATE_ASSEMBLE_XID" val="62f9feb2295c1bf6da92b8e2"/>
  <p:tag name="KSO_WM_TEMPLATE_ASSEMBLE_GROUPID" val="62f9e784295c1bf6da921b69"/>
</p:tagLst>
</file>

<file path=ppt/tags/tag161.xml><?xml version="1.0" encoding="utf-8"?>
<p:tagLst xmlns:p="http://schemas.openxmlformats.org/presentationml/2006/main">
  <p:tag name="KSO_WM_UNIT_ISCONTENTSTITLE" val="0"/>
  <p:tag name="KSO_WM_UNIT_ISNUMDGMTITLE" val="0"/>
  <p:tag name="KSO_WM_UNIT_PRESET_TEXT" val="感谢观赏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6285_1*a*1"/>
  <p:tag name="KSO_WM_TEMPLATE_CATEGORY" val="custom"/>
  <p:tag name="KSO_WM_TEMPLATE_INDEX" val="20226285"/>
  <p:tag name="KSO_WM_UNIT_LAYERLEVEL" val="1"/>
  <p:tag name="KSO_WM_TAG_VERSION" val="1.0"/>
  <p:tag name="KSO_WM_BEAUTIFY_FLAG" val="#wm#"/>
  <p:tag name="KSO_WM_UNIT_DEFAULT_FONT" val="66;96;2"/>
  <p:tag name="KSO_WM_UNIT_BLOCK" val="0"/>
  <p:tag name="KSO_WM_UNIT_DEC_AREA_ID" val="99d7f64ec1e1415eae68d224a8f742c3"/>
  <p:tag name="KSO_WM_CHIP_GROUPID" val="612dfa25eaa89fd2fb383638"/>
  <p:tag name="KSO_WM_CHIP_XID" val="612dfa25eaa89fd2fb383639"/>
  <p:tag name="KSO_WM_CHIP_FILLAREA_FILL_RULE" val="{&quot;fill_align&quot;:&quot;cm&quot;,&quot;fill_mode&quot;:&quot;adaptive&quot;,&quot;sacle_strategy&quot;:&quot;smart&quot;}"/>
  <p:tag name="KSO_WM_ASSEMBLE_CHIP_INDEX" val="a4778c43f18441fc9b11386764a5c1c5"/>
  <p:tag name="KSO_WM_UNIT_TEXT_FILL_FORE_SCHEMECOLOR_INDEX_BRIGHTNESS" val="0"/>
  <p:tag name="KSO_WM_UNIT_TEXT_FILL_FORE_SCHEMECOLOR_INDEX" val="5"/>
  <p:tag name="KSO_WM_UNIT_TEXT_FILL_TYPE" val="1"/>
  <p:tag name="KSO_WM_TEMPLATE_ASSEMBLE_XID" val="62f9feb2295c1bf6da92b8e2"/>
  <p:tag name="KSO_WM_TEMPLATE_ASSEMBLE_GROUPID" val="62f9e784295c1bf6da921b69"/>
</p:tagLst>
</file>

<file path=ppt/tags/tag162.xml><?xml version="1.0" encoding="utf-8"?>
<p:tagLst xmlns:p="http://schemas.openxmlformats.org/presentationml/2006/main">
  <p:tag name="KSO_WM_UNIT_SUBTYPE" val="b"/>
  <p:tag name="KSO_WM_UNIT_PRESET_TEXT" val="演讲人姓名"/>
  <p:tag name="KSO_WM_UNIT_NOCLEAR" val="0"/>
  <p:tag name="KSO_WM_UNIT_VALUE" val="32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6285_1*f*1"/>
  <p:tag name="KSO_WM_TEMPLATE_CATEGORY" val="custom"/>
  <p:tag name="KSO_WM_TEMPLATE_INDEX" val="20226285"/>
  <p:tag name="KSO_WM_UNIT_LAYERLEVEL" val="1"/>
  <p:tag name="KSO_WM_TAG_VERSION" val="1.0"/>
  <p:tag name="KSO_WM_BEAUTIFY_FLAG" val="#wm#"/>
  <p:tag name="KSO_WM_UNIT_DEFAULT_FONT" val="20;24;2"/>
  <p:tag name="KSO_WM_UNIT_BLOCK" val="0"/>
  <p:tag name="KSO_WM_UNIT_DEC_AREA_ID" val="5d3f40da42f14c148840c47c718015fa"/>
  <p:tag name="KSO_WM_CHIP_GROUPID" val="612dfa25eaa89fd2fb383638"/>
  <p:tag name="KSO_WM_CHIP_XID" val="612dfa25eaa89fd2fb383639"/>
  <p:tag name="KSO_WM_CHIP_FILLAREA_FILL_RULE" val="{&quot;fill_align&quot;:&quot;cm&quot;,&quot;fill_mode&quot;:&quot;adaptive&quot;,&quot;sacle_strategy&quot;:&quot;smart&quot;}"/>
  <p:tag name="KSO_WM_ASSEMBLE_CHIP_INDEX" val="a4778c43f18441fc9b11386764a5c1c5"/>
  <p:tag name="KSO_WM_UNIT_TEXT_FILL_FORE_SCHEMECOLOR_INDEX_BRIGHTNESS" val="0"/>
  <p:tag name="KSO_WM_UNIT_TEXT_FILL_FORE_SCHEMECOLOR_INDEX" val="5"/>
  <p:tag name="KSO_WM_UNIT_TEXT_FILL_TYPE" val="1"/>
  <p:tag name="KSO_WM_TEMPLATE_ASSEMBLE_XID" val="62f9feb2295c1bf6da92b8e2"/>
  <p:tag name="KSO_WM_TEMPLATE_ASSEMBLE_GROUPID" val="62f9e784295c1bf6da921b69"/>
</p:tagLst>
</file>

<file path=ppt/tags/tag163.xml><?xml version="1.0" encoding="utf-8"?>
<p:tagLst xmlns:p="http://schemas.openxmlformats.org/presentationml/2006/main">
  <p:tag name="KSO_WM_UNIT_SUBTYPE" val="v"/>
  <p:tag name="KSO_WM_TEMPLATE_CATEGORY" val="chip"/>
  <p:tag name="KSO_WM_TEMPLATE_INDEX" val="20226285"/>
  <p:tag name="KSO_WM_UNIT_TYPE" val="i"/>
  <p:tag name="KSO_WM_UNIT_INDEX" val="1"/>
  <p:tag name="KSO_WM_UNIT_ID" val="chip20226285_2*i*1"/>
  <p:tag name="KSO_WM_BEAUTIFY_FLAG" val="#wm#"/>
  <p:tag name="KSO_WM_TAG_VERSION" val="1.0"/>
  <p:tag name="KSO_WM_CHIP_GROUPID" val="62f9e784295c1bf6da921b69"/>
  <p:tag name="KSO_WM_CHIP_XID" val="62f9e786295c1bf6da921b7a"/>
  <p:tag name="KSO_WM_UNIT_DEC_AREA_ID" val="9020a664d18144ec821014811436f61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10bbea7535541b4ad4f4ed94165723f"/>
  <p:tag name="KSO_WM_SLIDE_BACKGROUND_TYPE" val="general"/>
</p:tagLst>
</file>

<file path=ppt/tags/tag164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3*i*1"/>
  <p:tag name="KSO_WM_BEAUTIFY_FLAG" val="#wm#"/>
  <p:tag name="KSO_WM_TAG_VERSION" val="1.0"/>
  <p:tag name="KSO_WM_CHIP_GROUPID" val="62f9e784295c1bf6da921b69"/>
  <p:tag name="KSO_WM_CHIP_XID" val="62f9e786295c1bf6da921b76"/>
  <p:tag name="KSO_WM_UNIT_DEC_AREA_ID" val="cdafdadba4544b50bad507135f87883a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cda8785ce2d4b129e472fa8f627ccb4"/>
  <p:tag name="KSO_WM_SLIDE_BACKGROUND_TYPE" val="general"/>
</p:tagLst>
</file>

<file path=ppt/tags/tag165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5*i*1"/>
  <p:tag name="KSO_WM_BEAUTIFY_FLAG" val="#wm#"/>
  <p:tag name="KSO_WM_TAG_VERSION" val="1.0"/>
  <p:tag name="KSO_WM_CHIP_GROUPID" val="62f9e784295c1bf6da921b69"/>
  <p:tag name="KSO_WM_CHIP_XID" val="62f9e786295c1bf6da921b78"/>
  <p:tag name="KSO_WM_UNIT_DEC_AREA_ID" val="0d40203458ab4313b0821c15d2c116b5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def8e594274c4d66a93f059c2eb19a92"/>
  <p:tag name="KSO_WM_SLIDE_BACKGROUND_TYPE" val="general"/>
</p:tagLst>
</file>

<file path=ppt/tags/tag166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4*i*1"/>
  <p:tag name="KSO_WM_BEAUTIFY_FLAG" val="#wm#"/>
  <p:tag name="KSO_WM_TAG_VERSION" val="1.0"/>
  <p:tag name="KSO_WM_CHIP_GROUPID" val="62f9e784295c1bf6da921b69"/>
  <p:tag name="KSO_WM_CHIP_XID" val="62f9e786295c1bf6da921b77"/>
  <p:tag name="KSO_WM_UNIT_DEC_AREA_ID" val="529e910275124949a4b74ca92ec6b1d7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e6e0b52913243e6acb008f98f3ae2dd"/>
  <p:tag name="KSO_WM_SLIDE_BACKGROUND_TYPE" val="general"/>
</p:tagLst>
</file>

<file path=ppt/tags/tag167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6*i*1"/>
  <p:tag name="KSO_WM_BEAUTIFY_FLAG" val="#wm#"/>
  <p:tag name="KSO_WM_TAG_VERSION" val="1.0"/>
  <p:tag name="KSO_WM_CHIP_GROUPID" val="62f9e784295c1bf6da921b69"/>
  <p:tag name="KSO_WM_CHIP_XID" val="62f9e786295c1bf6da921b79"/>
  <p:tag name="KSO_WM_UNIT_DEC_AREA_ID" val="c140705d133d404e9f53036e8ff1a08f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4a51a1f46a7f4928a742335510d633d0"/>
  <p:tag name="KSO_WM_SLIDE_BACKGROUND_TYPE" val="general"/>
</p:tagLst>
</file>

<file path=ppt/tags/tag168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69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171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172.xml><?xml version="1.0" encoding="utf-8"?>
<p:tagLst xmlns:p="http://schemas.openxmlformats.org/presentationml/2006/main">
  <p:tag name="KSO_WM_UNIT_SUBTYPE" val="v"/>
  <p:tag name="KSO_WM_TEMPLATE_CATEGORY" val="chip"/>
  <p:tag name="KSO_WM_TEMPLATE_INDEX" val="20226285"/>
  <p:tag name="KSO_WM_UNIT_TYPE" val="i"/>
  <p:tag name="KSO_WM_UNIT_INDEX" val="1"/>
  <p:tag name="KSO_WM_UNIT_ID" val="chip20226285_2*i*1"/>
  <p:tag name="KSO_WM_BEAUTIFY_FLAG" val="#wm#"/>
  <p:tag name="KSO_WM_TAG_VERSION" val="1.0"/>
  <p:tag name="KSO_WM_CHIP_GROUPID" val="62f9e784295c1bf6da921b69"/>
  <p:tag name="KSO_WM_CHIP_XID" val="62f9e786295c1bf6da921b7a"/>
  <p:tag name="KSO_WM_UNIT_DEC_AREA_ID" val="982d77594cad44aca4ba7fef3410ba98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dbf6dfcb86343ea81abd1809a18e074"/>
  <p:tag name="KSO_WM_SLIDE_BACKGROUND_TYPE" val="frame"/>
</p:tagLst>
</file>

<file path=ppt/tags/tag173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3*i*1"/>
  <p:tag name="KSO_WM_BEAUTIFY_FLAG" val="#wm#"/>
  <p:tag name="KSO_WM_TAG_VERSION" val="1.0"/>
  <p:tag name="KSO_WM_CHIP_GROUPID" val="62f9e784295c1bf6da921b69"/>
  <p:tag name="KSO_WM_CHIP_XID" val="62f9e786295c1bf6da921b76"/>
  <p:tag name="KSO_WM_UNIT_DEC_AREA_ID" val="06a2a4d6e02d42d89738a6adf3e7b98b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b0a25a1bea8940bf91ce03819e9f4070"/>
  <p:tag name="KSO_WM_SLIDE_BACKGROUND_TYPE" val="frame"/>
</p:tagLst>
</file>

<file path=ppt/tags/tag174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5*i*1"/>
  <p:tag name="KSO_WM_BEAUTIFY_FLAG" val="#wm#"/>
  <p:tag name="KSO_WM_TAG_VERSION" val="1.0"/>
  <p:tag name="KSO_WM_CHIP_GROUPID" val="62f9e784295c1bf6da921b69"/>
  <p:tag name="KSO_WM_CHIP_XID" val="62f9e786295c1bf6da921b78"/>
  <p:tag name="KSO_WM_UNIT_DEC_AREA_ID" val="3a2c6f3816fb4d589499493b21cdb019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9e75130f14f74bb0871c0677fab2c38c"/>
  <p:tag name="KSO_WM_SLIDE_BACKGROUND_TYPE" val="frame"/>
</p:tagLst>
</file>

<file path=ppt/tags/tag175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4*i*1"/>
  <p:tag name="KSO_WM_BEAUTIFY_FLAG" val="#wm#"/>
  <p:tag name="KSO_WM_TAG_VERSION" val="1.0"/>
  <p:tag name="KSO_WM_CHIP_GROUPID" val="62f9e784295c1bf6da921b69"/>
  <p:tag name="KSO_WM_CHIP_XID" val="62f9e786295c1bf6da921b77"/>
  <p:tag name="KSO_WM_UNIT_DEC_AREA_ID" val="4bb8c542ea064f1784c851356c634ee6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23ba3b9f6a14c25af9e899f74d2556b"/>
  <p:tag name="KSO_WM_SLIDE_BACKGROUND_TYPE" val="frame"/>
</p:tagLst>
</file>

<file path=ppt/tags/tag176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6*i*1"/>
  <p:tag name="KSO_WM_BEAUTIFY_FLAG" val="#wm#"/>
  <p:tag name="KSO_WM_TAG_VERSION" val="1.0"/>
  <p:tag name="KSO_WM_CHIP_GROUPID" val="62f9e784295c1bf6da921b69"/>
  <p:tag name="KSO_WM_CHIP_XID" val="62f9e786295c1bf6da921b79"/>
  <p:tag name="KSO_WM_UNIT_DEC_AREA_ID" val="c39143b54778436483069e9e11a2516a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a480b6ca4834b16927867a8b1be0500"/>
  <p:tag name="KSO_WM_SLIDE_BACKGROUND_TYPE" val="frame"/>
</p:tagLst>
</file>

<file path=ppt/tags/tag17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144_2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  <p:tag name="KSO_WM_TEMPLATE_CATEGORY" val="bg"/>
  <p:tag name="KSO_WM_TEMPLATE_INDEX" val="20221144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a5c35dcf14e69e7f8bccfd"/>
  <p:tag name="KSO_WM_CHIP_XID" val="62788cb9a0f60d12b19e6074"/>
</p:tagLst>
</file>

<file path=ppt/tags/tag178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9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2"/>
  <p:tag name="KSO_WM_UNIT_TEXT_FILL_TYPE" val="1"/>
</p:tagLst>
</file>

<file path=ppt/tags/tag181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2"/>
  <p:tag name="KSO_WM_UNIT_TEXT_FILL_TYPE" val="1"/>
</p:tagLst>
</file>

<file path=ppt/tags/tag182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2"/>
  <p:tag name="KSO_WM_UNIT_TEXT_FILL_TYPE" val="1"/>
</p:tagLst>
</file>

<file path=ppt/tags/tag183.xml><?xml version="1.0" encoding="utf-8"?>
<p:tagLst xmlns:p="http://schemas.openxmlformats.org/presentationml/2006/main">
  <p:tag name="KSO_WM_UNIT_SUBTYPE" val="v"/>
  <p:tag name="KSO_WM_TEMPLATE_CATEGORY" val="chip"/>
  <p:tag name="KSO_WM_TEMPLATE_INDEX" val="20226285"/>
  <p:tag name="KSO_WM_UNIT_TYPE" val="i"/>
  <p:tag name="KSO_WM_UNIT_INDEX" val="1"/>
  <p:tag name="KSO_WM_UNIT_ID" val="chip20226285_2*i*1"/>
  <p:tag name="KSO_WM_BEAUTIFY_FLAG" val="#wm#"/>
  <p:tag name="KSO_WM_TAG_VERSION" val="1.0"/>
  <p:tag name="KSO_WM_CHIP_GROUPID" val="62f9e784295c1bf6da921b69"/>
  <p:tag name="KSO_WM_CHIP_XID" val="62f9e786295c1bf6da921b7a"/>
  <p:tag name="KSO_WM_UNIT_DEC_AREA_ID" val="15a0c6941b6649f99ee76319cbaf9c7b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802ab7c4d8a840899d333a700e7cc987"/>
  <p:tag name="KSO_WM_SLIDE_BACKGROUND_TYPE" val="leftRight"/>
</p:tagLst>
</file>

<file path=ppt/tags/tag18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144_3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144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a5c35dcf14e69e7f8bccfd"/>
  <p:tag name="KSO_WM_CHIP_XID" val="62788cb9a0f60d12b19e6075"/>
</p:tagLst>
</file>

<file path=ppt/tags/tag185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4*i*1"/>
  <p:tag name="KSO_WM_BEAUTIFY_FLAG" val="#wm#"/>
  <p:tag name="KSO_WM_TAG_VERSION" val="1.0"/>
  <p:tag name="KSO_WM_CHIP_GROUPID" val="62f9e784295c1bf6da921b69"/>
  <p:tag name="KSO_WM_CHIP_XID" val="62f9e786295c1bf6da921b77"/>
  <p:tag name="KSO_WM_UNIT_DEC_AREA_ID" val="a4c3ec5d33134c82b59953dfd017b9a5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bcf98a04b18c4f83addecaefdabff808"/>
  <p:tag name="KSO_WM_SLIDE_BACKGROUND_TYPE" val="leftRight"/>
</p:tagLst>
</file>

<file path=ppt/tags/tag186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6*i*1"/>
  <p:tag name="KSO_WM_BEAUTIFY_FLAG" val="#wm#"/>
  <p:tag name="KSO_WM_TAG_VERSION" val="1.0"/>
  <p:tag name="KSO_WM_CHIP_GROUPID" val="62f9e784295c1bf6da921b69"/>
  <p:tag name="KSO_WM_CHIP_XID" val="62f9e786295c1bf6da921b79"/>
  <p:tag name="KSO_WM_UNIT_DEC_AREA_ID" val="14f9edaa902e4d6ba43150340bef03f2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3bc9c2fe10c4e93a37527d61b9d526a"/>
  <p:tag name="KSO_WM_SLIDE_BACKGROUND_TYPE" val="leftRight"/>
</p:tagLst>
</file>

<file path=ppt/tags/tag187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8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2"/>
  <p:tag name="KSO_WM_UNIT_TEXT_FILL_TYPE" val="1"/>
</p:tagLst>
</file>

<file path=ppt/tags/tag189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2"/>
  <p:tag name="KSO_WM_UNIT_TEXT_FILL_TYPE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2"/>
  <p:tag name="KSO_WM_UNIT_TEXT_FILL_TYPE" val="1"/>
</p:tagLst>
</file>

<file path=ppt/tags/tag191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92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93.xml><?xml version="1.0" encoding="utf-8"?>
<p:tagLst xmlns:p="http://schemas.openxmlformats.org/presentationml/2006/main">
  <p:tag name="KSO_WM_UNIT_SUBTYPE" val="v"/>
  <p:tag name="KSO_WM_TEMPLATE_CATEGORY" val="chip"/>
  <p:tag name="KSO_WM_TEMPLATE_INDEX" val="20226285"/>
  <p:tag name="KSO_WM_UNIT_TYPE" val="i"/>
  <p:tag name="KSO_WM_UNIT_INDEX" val="1"/>
  <p:tag name="KSO_WM_UNIT_ID" val="chip20226285_2*i*1"/>
  <p:tag name="KSO_WM_BEAUTIFY_FLAG" val="#wm#"/>
  <p:tag name="KSO_WM_TAG_VERSION" val="1.0"/>
  <p:tag name="KSO_WM_CHIP_GROUPID" val="62f9e784295c1bf6da921b69"/>
  <p:tag name="KSO_WM_CHIP_XID" val="62f9e786295c1bf6da921b7a"/>
  <p:tag name="KSO_WM_UNIT_DEC_AREA_ID" val="5e1fdf2d34b64ceaadb112f59ac33858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df605d502a445f09186af0a8cee1539"/>
  <p:tag name="KSO_WM_SLIDE_BACKGROUND_TYPE" val="topBottom"/>
</p:tagLst>
</file>

<file path=ppt/tags/tag19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144_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144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a5c35dcf14e69e7f8bccfd"/>
  <p:tag name="KSO_WM_CHIP_XID" val="62788cb9a0f60d12b19e6076"/>
</p:tagLst>
</file>

<file path=ppt/tags/tag195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6*i*1"/>
  <p:tag name="KSO_WM_BEAUTIFY_FLAG" val="#wm#"/>
  <p:tag name="KSO_WM_TAG_VERSION" val="1.0"/>
  <p:tag name="KSO_WM_CHIP_GROUPID" val="62f9e784295c1bf6da921b69"/>
  <p:tag name="KSO_WM_CHIP_XID" val="62f9e786295c1bf6da921b79"/>
  <p:tag name="KSO_WM_UNIT_DEC_AREA_ID" val="96e7f7a7f7cd4a6a98aacbdb66e83561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9f34eaf8709e429e8031cccea5284940"/>
  <p:tag name="KSO_WM_SLIDE_BACKGROUND_TYPE" val="topBottom"/>
</p:tagLst>
</file>

<file path=ppt/tags/tag196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7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2"/>
  <p:tag name="KSO_WM_UNIT_TEXT_FILL_TYPE" val="1"/>
</p:tagLst>
</file>

<file path=ppt/tags/tag198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2"/>
  <p:tag name="KSO_WM_UNIT_TEXT_FILL_TYPE" val="1"/>
</p:tagLst>
</file>

<file path=ppt/tags/tag199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2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01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02.xml><?xml version="1.0" encoding="utf-8"?>
<p:tagLst xmlns:p="http://schemas.openxmlformats.org/presentationml/2006/main">
  <p:tag name="KSO_WM_UNIT_SUBTYPE" val="v"/>
  <p:tag name="KSO_WM_TEMPLATE_CATEGORY" val="chip"/>
  <p:tag name="KSO_WM_TEMPLATE_INDEX" val="20226285"/>
  <p:tag name="KSO_WM_UNIT_TYPE" val="i"/>
  <p:tag name="KSO_WM_UNIT_INDEX" val="1"/>
  <p:tag name="KSO_WM_UNIT_ID" val="chip20226285_2*i*1"/>
  <p:tag name="KSO_WM_BEAUTIFY_FLAG" val="#wm#"/>
  <p:tag name="KSO_WM_TAG_VERSION" val="1.0"/>
  <p:tag name="KSO_WM_CHIP_GROUPID" val="62f9e784295c1bf6da921b69"/>
  <p:tag name="KSO_WM_CHIP_XID" val="62f9e786295c1bf6da921b7a"/>
  <p:tag name="KSO_WM_UNIT_DEC_AREA_ID" val="7ab083f331b64526ab121141ce15cf1c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fed312322714ea0a38cb7fe9ffcaf22"/>
  <p:tag name="KSO_WM_SLIDE_BACKGROUND_TYPE" val="bottomTop"/>
</p:tagLst>
</file>

<file path=ppt/tags/tag20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144_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144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a5c35dcf14e69e7f8bccfd"/>
  <p:tag name="KSO_WM_CHIP_XID" val="62788cb9a0f60d12b19e6077"/>
</p:tagLst>
</file>

<file path=ppt/tags/tag204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4*i*1"/>
  <p:tag name="KSO_WM_BEAUTIFY_FLAG" val="#wm#"/>
  <p:tag name="KSO_WM_TAG_VERSION" val="1.0"/>
  <p:tag name="KSO_WM_CHIP_GROUPID" val="62f9e784295c1bf6da921b69"/>
  <p:tag name="KSO_WM_CHIP_XID" val="62f9e786295c1bf6da921b77"/>
  <p:tag name="KSO_WM_UNIT_DEC_AREA_ID" val="3df97c9defe24c38b1f6eeccc79223a3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846d7483fe6d4a95a0c98e0aae42c57b"/>
  <p:tag name="KSO_WM_SLIDE_BACKGROUND_TYPE" val="bottomTop"/>
</p:tagLst>
</file>

<file path=ppt/tags/tag205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3*i*1"/>
  <p:tag name="KSO_WM_BEAUTIFY_FLAG" val="#wm#"/>
  <p:tag name="KSO_WM_TAG_VERSION" val="1.0"/>
  <p:tag name="KSO_WM_CHIP_GROUPID" val="62f9e784295c1bf6da921b69"/>
  <p:tag name="KSO_WM_CHIP_XID" val="62f9e786295c1bf6da921b76"/>
  <p:tag name="KSO_WM_UNIT_DEC_AREA_ID" val="666d38365fdd42fcbceea5c2105e96bd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41fcb45313e048c4ac02693f0264b0bc"/>
  <p:tag name="KSO_WM_SLIDE_BACKGROUND_TYPE" val="bottomTop"/>
</p:tagLst>
</file>

<file path=ppt/tags/tag206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07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2"/>
  <p:tag name="KSO_WM_UNIT_TEXT_FILL_TYPE" val="1"/>
</p:tagLst>
</file>

<file path=ppt/tags/tag208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2"/>
  <p:tag name="KSO_WM_UNIT_TEXT_FILL_TYPE" val="1"/>
</p:tagLst>
</file>

<file path=ppt/tags/tag209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2"/>
  <p:tag name="KSO_WM_UNIT_TEXT_FILL_TYPE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1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12.xml><?xml version="1.0" encoding="utf-8"?>
<p:tagLst xmlns:p="http://schemas.openxmlformats.org/presentationml/2006/main">
  <p:tag name="KSO_WM_UNIT_SUBTYPE" val="v"/>
  <p:tag name="KSO_WM_TEMPLATE_CATEGORY" val="chip"/>
  <p:tag name="KSO_WM_TEMPLATE_INDEX" val="20226285"/>
  <p:tag name="KSO_WM_UNIT_TYPE" val="i"/>
  <p:tag name="KSO_WM_UNIT_INDEX" val="1"/>
  <p:tag name="KSO_WM_UNIT_ID" val="chip20226285_2*i*1"/>
  <p:tag name="KSO_WM_BEAUTIFY_FLAG" val="#wm#"/>
  <p:tag name="KSO_WM_TAG_VERSION" val="1.0"/>
  <p:tag name="KSO_WM_CHIP_GROUPID" val="62f9e784295c1bf6da921b69"/>
  <p:tag name="KSO_WM_CHIP_XID" val="62f9e786295c1bf6da921b7a"/>
  <p:tag name="KSO_WM_UNIT_DEC_AREA_ID" val="134edd04d8de4e54951a00e3c1c766a9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b875312f1ba4f09b3b2acd675e88d8f"/>
  <p:tag name="KSO_WM_SLIDE_BACKGROUND_TYPE" val="navigation"/>
</p:tagLst>
</file>

<file path=ppt/tags/tag21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144_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144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a5c35dcf14e69e7f8bccfd"/>
  <p:tag name="KSO_WM_CHIP_XID" val="62788cb9a0f60d12b19e6078"/>
</p:tagLst>
</file>

<file path=ppt/tags/tag214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6*i*1"/>
  <p:tag name="KSO_WM_BEAUTIFY_FLAG" val="#wm#"/>
  <p:tag name="KSO_WM_TAG_VERSION" val="1.0"/>
  <p:tag name="KSO_WM_CHIP_GROUPID" val="62f9e784295c1bf6da921b69"/>
  <p:tag name="KSO_WM_CHIP_XID" val="62f9e786295c1bf6da921b79"/>
  <p:tag name="KSO_WM_UNIT_DEC_AREA_ID" val="af8576dcd17d4827aa30458dbb3ce0b9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4b597aede98b4b69886b03672c9d1f7b"/>
  <p:tag name="KSO_WM_SLIDE_BACKGROUND_TYPE" val="navigation"/>
</p:tagLst>
</file>

<file path=ppt/tags/tag215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5*i*1"/>
  <p:tag name="KSO_WM_BEAUTIFY_FLAG" val="#wm#"/>
  <p:tag name="KSO_WM_TAG_VERSION" val="1.0"/>
  <p:tag name="KSO_WM_CHIP_GROUPID" val="62f9e784295c1bf6da921b69"/>
  <p:tag name="KSO_WM_CHIP_XID" val="62f9e786295c1bf6da921b78"/>
  <p:tag name="KSO_WM_UNIT_DEC_AREA_ID" val="65fb4693c1e84558888acc83a9413e7c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51f3f90c916a4d5d868837f9f4539d63"/>
  <p:tag name="KSO_WM_SLIDE_BACKGROUND_TYPE" val="navigation"/>
</p:tagLst>
</file>

<file path=ppt/tags/tag216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17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2"/>
  <p:tag name="KSO_WM_UNIT_TEXT_FILL_TYPE" val="1"/>
</p:tagLst>
</file>

<file path=ppt/tags/tag218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2"/>
  <p:tag name="KSO_WM_UNIT_TEXT_FILL_TYPE" val="1"/>
</p:tagLst>
</file>

<file path=ppt/tags/tag219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2"/>
  <p:tag name="KSO_WM_UNIT_TEXT_FILL_TYPE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1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2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3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24.xml><?xml version="1.0" encoding="utf-8"?>
<p:tagLst xmlns:p="http://schemas.openxmlformats.org/presentationml/2006/main">
  <p:tag name="KSO_WM_UNIT_SUBTYPE" val="v"/>
  <p:tag name="KSO_WM_TEMPLATE_CATEGORY" val="chip"/>
  <p:tag name="KSO_WM_TEMPLATE_INDEX" val="20226285"/>
  <p:tag name="KSO_WM_UNIT_TYPE" val="i"/>
  <p:tag name="KSO_WM_UNIT_INDEX" val="1"/>
  <p:tag name="KSO_WM_UNIT_ID" val="chip20226285_2*i*1"/>
  <p:tag name="KSO_WM_BEAUTIFY_FLAG" val="#wm#"/>
  <p:tag name="KSO_WM_TAG_VERSION" val="1.0"/>
  <p:tag name="KSO_WM_CHIP_GROUPID" val="62f9e784295c1bf6da921b69"/>
  <p:tag name="KSO_WM_CHIP_XID" val="62f9e786295c1bf6da921b7a"/>
  <p:tag name="KSO_WM_UNIT_DEC_AREA_ID" val="716dac0c2b22439d9eff6ae88a5ace88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e4ca7c3c54b4dd19353ec5adce91a42"/>
  <p:tag name="KSO_WM_SLIDE_BACKGROUND_TYPE" val="belt"/>
</p:tagLst>
</file>

<file path=ppt/tags/tag22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144_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144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a5c35dcf14e69e7f8bccfd"/>
  <p:tag name="KSO_WM_CHIP_XID" val="62788cb9a0f60d12b19e6079"/>
</p:tagLst>
</file>

<file path=ppt/tags/tag226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6*i*1"/>
  <p:tag name="KSO_WM_BEAUTIFY_FLAG" val="#wm#"/>
  <p:tag name="KSO_WM_TAG_VERSION" val="1.0"/>
  <p:tag name="KSO_WM_CHIP_GROUPID" val="62f9e784295c1bf6da921b69"/>
  <p:tag name="KSO_WM_CHIP_XID" val="62f9e786295c1bf6da921b79"/>
  <p:tag name="KSO_WM_UNIT_DEC_AREA_ID" val="b49f7afbf4b4446abb224428f8113b77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a290035db0f146d3a10ef0259118834b"/>
  <p:tag name="KSO_WM_SLIDE_BACKGROUND_TYPE" val="belt"/>
</p:tagLst>
</file>

<file path=ppt/tags/tag227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28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2"/>
  <p:tag name="KSO_WM_UNIT_TEXT_FILL_TYPE" val="1"/>
</p:tagLst>
</file>

<file path=ppt/tags/tag229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2"/>
  <p:tag name="KSO_WM_UNIT_TEXT_FILL_TYPE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2"/>
  <p:tag name="KSO_WM_UNIT_TEXT_FILL_TYPE" val="1"/>
</p:tagLst>
</file>

<file path=ppt/tags/tag231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3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TEMPLATE_CATEGORY" val="custom"/>
  <p:tag name="KSO_WM_TEMPLATE_INDEX" val="20226285"/>
</p:tagLst>
</file>

<file path=ppt/tags/tag23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TEMPLATE_CATEGORY" val="custom"/>
  <p:tag name="KSO_WM_TEMPLATE_INDEX" val="20226285"/>
</p:tagLst>
</file>

<file path=ppt/tags/tag23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26285"/>
  <p:tag name="KSO_WM_CHIP_COLORING" val="1"/>
</p:tagLst>
</file>

<file path=ppt/tags/tag238.xml><?xml version="1.0" encoding="utf-8"?>
<p:tagLst xmlns:p="http://schemas.openxmlformats.org/presentationml/2006/main">
  <p:tag name="KSO_WM_UNIT_SUBTYPE" val="v"/>
  <p:tag name="KSO_WM_TEMPLATE_CATEGORY" val="chip"/>
  <p:tag name="KSO_WM_TEMPLATE_INDEX" val="20226285"/>
  <p:tag name="KSO_WM_UNIT_TYPE" val="i"/>
  <p:tag name="KSO_WM_UNIT_INDEX" val="1"/>
  <p:tag name="KSO_WM_UNIT_ID" val="chip20226285_18*i*1"/>
  <p:tag name="KSO_WM_BEAUTIFY_FLAG" val="#wm#"/>
  <p:tag name="KSO_WM_TAG_VERSION" val="1.0"/>
  <p:tag name="KSO_WM_CHIP_GROUPID" val="62f9e784295c1bf6da921b69"/>
  <p:tag name="KSO_WM_CHIP_XID" val="62f9e786295c1bf6da921b7c"/>
  <p:tag name="KSO_WM_UNIT_DEC_AREA_ID" val="66152af82b92460abd26c5f839a324d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9a7ca4dbaeb14b0cac56555f8bcdac76"/>
</p:tagLst>
</file>

<file path=ppt/tags/tag239.xml><?xml version="1.0" encoding="utf-8"?>
<p:tagLst xmlns:p="http://schemas.openxmlformats.org/presentationml/2006/main">
  <p:tag name="KSO_WM_UNIT_SUBTYPE" val="v"/>
  <p:tag name="KSO_WM_TEMPLATE_CATEGORY" val="chip"/>
  <p:tag name="KSO_WM_TEMPLATE_INDEX" val="20226285"/>
  <p:tag name="KSO_WM_UNIT_TYPE" val="i"/>
  <p:tag name="KSO_WM_UNIT_INDEX" val="1"/>
  <p:tag name="KSO_WM_UNIT_ID" val="chip20226285_19*i*1"/>
  <p:tag name="KSO_WM_BEAUTIFY_FLAG" val="#wm#"/>
  <p:tag name="KSO_WM_TAG_VERSION" val="1.0"/>
  <p:tag name="KSO_WM_CHIP_GROUPID" val="62f9e784295c1bf6da921b69"/>
  <p:tag name="KSO_WM_CHIP_XID" val="62f9e786295c1bf6da921b7d"/>
  <p:tag name="KSO_WM_UNIT_DEC_AREA_ID" val="a0944d1c29514503945470ffde314e1a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b398324cde3d4c67918b5c17b3b304a8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SUBTYPE" val="u"/>
  <p:tag name="KSO_WM_TEMPLATE_CATEGORY" val="chip"/>
  <p:tag name="KSO_WM_TEMPLATE_INDEX" val="20226285"/>
  <p:tag name="KSO_WM_UNIT_TYPE" val="i"/>
  <p:tag name="KSO_WM_UNIT_INDEX" val="1"/>
  <p:tag name="KSO_WM_UNIT_ID" val="chip20226285_20*i*1"/>
  <p:tag name="KSO_WM_BEAUTIFY_FLAG" val="#wm#"/>
  <p:tag name="KSO_WM_TAG_VERSION" val="1.0"/>
  <p:tag name="KSO_WM_CHIP_GROUPID" val="62f9e784295c1bf6da921b69"/>
  <p:tag name="KSO_WM_CHIP_XID" val="62f9e786295c1bf6da921b7b"/>
  <p:tag name="KSO_WM_UNIT_DEC_AREA_ID" val="dcfbb682c33b4ea4b8df91de619717ef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7241fac46374bf7a3e0ed46db0a1f8f"/>
</p:tagLst>
</file>

<file path=ppt/tags/tag241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4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4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44.xml><?xml version="1.0" encoding="utf-8"?>
<p:tagLst xmlns:p="http://schemas.openxmlformats.org/presentationml/2006/main">
  <p:tag name="KSO_WM_UNIT_DEFAULT_FONT" val="80;88;2"/>
  <p:tag name="KSO_WM_UNIT_BLOCK" val="0"/>
  <p:tag name="KSO_WM_UNIT_DEC_AREA_ID" val="57e31e9f303d4b8a9a7f549804cf17ee"/>
  <p:tag name="KSO_WM_UNIT_ISCONTENTSTITLE" val="0"/>
  <p:tag name="KSO_WM_UNIT_ISNUMDGMTITLE" val="0"/>
  <p:tag name="KSO_WM_UNIT_PRESET_TEXT" val="黑板风家长会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6285_1*a*1"/>
  <p:tag name="KSO_WM_TEMPLATE_CATEGORY" val="custom"/>
  <p:tag name="KSO_WM_TEMPLATE_INDEX" val="20226285"/>
  <p:tag name="KSO_WM_UNIT_LAYERLEVEL" val="1"/>
  <p:tag name="KSO_WM_TAG_VERSION" val="1.0"/>
  <p:tag name="KSO_WM_BEAUTIFY_FLAG" val="#wm#"/>
  <p:tag name="KSO_WM_CHIP_GROUPID" val="624cfa648c72ca61f790a27d"/>
  <p:tag name="KSO_WM_CHIP_XID" val="624cfa648c72ca61f790a27c"/>
  <p:tag name="KSO_WM_CHIP_FILLAREA_FILL_RULE" val="{&quot;fill_align&quot;:&quot;cm&quot;,&quot;fill_mode&quot;:&quot;adaptive&quot;,&quot;sacle_strategy&quot;:&quot;smart&quot;}"/>
  <p:tag name="KSO_WM_ASSEMBLE_CHIP_INDEX" val="de692b2bb9504b82b78bf481d268e6b7"/>
  <p:tag name="KSO_WM_UNIT_TEXT_FILL_FORE_SCHEMECOLOR_INDEX_BRIGHTNESS" val="0.15"/>
  <p:tag name="KSO_WM_UNIT_TEXT_FILL_FORE_SCHEMECOLOR_INDEX" val="13"/>
  <p:tag name="KSO_WM_UNIT_TEXT_FILL_TYPE" val="1"/>
  <p:tag name="KSO_WM_TEMPLATE_ASSEMBLE_XID" val="62f9feb2295c1bf6da92b941"/>
  <p:tag name="KSO_WM_TEMPLATE_ASSEMBLE_GROUPID" val="62f9e784295c1bf6da921b69"/>
</p:tagLst>
</file>

<file path=ppt/tags/tag245.xml><?xml version="1.0" encoding="utf-8"?>
<p:tagLst xmlns:p="http://schemas.openxmlformats.org/presentationml/2006/main">
  <p:tag name="KSO_WM_UNIT_DEFAULT_FONT" val="24;26;2"/>
  <p:tag name="KSO_WM_UNIT_BLOCK" val="0"/>
  <p:tag name="KSO_WM_UNIT_DEC_AREA_ID" val="9ac97016565849c39393077464ceba4b"/>
  <p:tag name="KSO_WM_UNIT_SUBTYPE" val="a"/>
  <p:tag name="KSO_WM_UNIT_PRESET_TEXT" val="单击此处添加文本具体内容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6285_1*f*1"/>
  <p:tag name="KSO_WM_TEMPLATE_CATEGORY" val="custom"/>
  <p:tag name="KSO_WM_TEMPLATE_INDEX" val="20226285"/>
  <p:tag name="KSO_WM_UNIT_LAYERLEVEL" val="1"/>
  <p:tag name="KSO_WM_TAG_VERSION" val="1.0"/>
  <p:tag name="KSO_WM_BEAUTIFY_FLAG" val="#wm#"/>
  <p:tag name="KSO_WM_CHIP_GROUPID" val="624cfa648c72ca61f790a27d"/>
  <p:tag name="KSO_WM_CHIP_XID" val="624cfa648c72ca61f790a27c"/>
  <p:tag name="KSO_WM_CHIP_FILLAREA_FILL_RULE" val="{&quot;fill_align&quot;:&quot;cm&quot;,&quot;fill_mode&quot;:&quot;adaptive&quot;,&quot;sacle_strategy&quot;:&quot;smart&quot;}"/>
  <p:tag name="KSO_WM_ASSEMBLE_CHIP_INDEX" val="de692b2bb9504b82b78bf481d268e6b7"/>
  <p:tag name="KSO_WM_UNIT_TEXT_FILL_FORE_SCHEMECOLOR_INDEX_BRIGHTNESS" val="0.15"/>
  <p:tag name="KSO_WM_UNIT_TEXT_FILL_FORE_SCHEMECOLOR_INDEX" val="13"/>
  <p:tag name="KSO_WM_UNIT_TEXT_FILL_TYPE" val="1"/>
  <p:tag name="KSO_WM_TEMPLATE_ASSEMBLE_XID" val="62f9feb2295c1bf6da92b941"/>
  <p:tag name="KSO_WM_TEMPLATE_ASSEMBLE_GROUPID" val="62f9e784295c1bf6da921b69"/>
</p:tagLst>
</file>

<file path=ppt/tags/tag246.xml><?xml version="1.0" encoding="utf-8"?>
<p:tagLst xmlns:p="http://schemas.openxmlformats.org/presentationml/2006/main">
  <p:tag name="KSO_WM_UNIT_DEFAULT_FONT" val="20;22;2"/>
  <p:tag name="KSO_WM_UNIT_BLOCK" val="0"/>
  <p:tag name="KSO_WM_UNIT_DEC_AREA_ID" val="d4b2f0d1966a49bbb80215ba06ba7387"/>
  <p:tag name="KSO_WM_UNIT_SUBTYPE" val="b"/>
  <p:tag name="KSO_WM_UNIT_PRESET_TEXT" val="汇报人姓名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custom20226285_1*f*2"/>
  <p:tag name="KSO_WM_TEMPLATE_CATEGORY" val="custom"/>
  <p:tag name="KSO_WM_TEMPLATE_INDEX" val="20226285"/>
  <p:tag name="KSO_WM_UNIT_LAYERLEVEL" val="1"/>
  <p:tag name="KSO_WM_TAG_VERSION" val="1.0"/>
  <p:tag name="KSO_WM_BEAUTIFY_FLAG" val="#wm#"/>
  <p:tag name="KSO_WM_CHIP_GROUPID" val="624cfa648c72ca61f790a27d"/>
  <p:tag name="KSO_WM_CHIP_XID" val="624cfa648c72ca61f790a27c"/>
  <p:tag name="KSO_WM_CHIP_FILLAREA_FILL_RULE" val="{&quot;fill_align&quot;:&quot;cm&quot;,&quot;fill_mode&quot;:&quot;adaptive&quot;,&quot;sacle_strategy&quot;:&quot;smart&quot;}"/>
  <p:tag name="KSO_WM_ASSEMBLE_CHIP_INDEX" val="de692b2bb9504b82b78bf481d268e6b7"/>
  <p:tag name="KSO_WM_UNIT_TEXT_FILL_FORE_SCHEMECOLOR_INDEX_BRIGHTNESS" val="0.15"/>
  <p:tag name="KSO_WM_UNIT_TEXT_FILL_FORE_SCHEMECOLOR_INDEX" val="13"/>
  <p:tag name="KSO_WM_UNIT_TEXT_FILL_TYPE" val="1"/>
  <p:tag name="KSO_WM_TEMPLATE_ASSEMBLE_XID" val="62f9feb2295c1bf6da92b941"/>
  <p:tag name="KSO_WM_TEMPLATE_ASSEMBLE_GROUPID" val="62f9e784295c1bf6da921b69"/>
</p:tagLst>
</file>

<file path=ppt/tags/tag247.xml><?xml version="1.0" encoding="utf-8"?>
<p:tagLst xmlns:p="http://schemas.openxmlformats.org/presentationml/2006/main">
  <p:tag name="KSO_WM_UNIT_SUBTYPE" val="v"/>
  <p:tag name="KSO_WM_TEMPLATE_CATEGORY" val="chip"/>
  <p:tag name="KSO_WM_TEMPLATE_INDEX" val="20226285"/>
  <p:tag name="KSO_WM_UNIT_TYPE" val="i"/>
  <p:tag name="KSO_WM_UNIT_INDEX" val="1"/>
  <p:tag name="KSO_WM_UNIT_ID" val="chip20226285_2*i*1"/>
  <p:tag name="KSO_WM_BEAUTIFY_FLAG" val="#wm#"/>
  <p:tag name="KSO_WM_TAG_VERSION" val="1.0"/>
  <p:tag name="KSO_WM_CHIP_GROUPID" val="62f9e784295c1bf6da921b69"/>
  <p:tag name="KSO_WM_CHIP_XID" val="62f9e786295c1bf6da921b7a"/>
  <p:tag name="KSO_WM_UNIT_DEC_AREA_ID" val="9020a664d18144ec821014811436f61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10bbea7535541b4ad4f4ed94165723f"/>
</p:tagLst>
</file>

<file path=ppt/tags/tag248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3*i*1"/>
  <p:tag name="KSO_WM_BEAUTIFY_FLAG" val="#wm#"/>
  <p:tag name="KSO_WM_TAG_VERSION" val="1.0"/>
  <p:tag name="KSO_WM_CHIP_GROUPID" val="62f9e784295c1bf6da921b69"/>
  <p:tag name="KSO_WM_CHIP_XID" val="62f9e786295c1bf6da921b76"/>
  <p:tag name="KSO_WM_UNIT_DEC_AREA_ID" val="cdafdadba4544b50bad507135f87883a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cda8785ce2d4b129e472fa8f627ccb4"/>
</p:tagLst>
</file>

<file path=ppt/tags/tag249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5*i*1"/>
  <p:tag name="KSO_WM_BEAUTIFY_FLAG" val="#wm#"/>
  <p:tag name="KSO_WM_TAG_VERSION" val="1.0"/>
  <p:tag name="KSO_WM_CHIP_GROUPID" val="62f9e784295c1bf6da921b69"/>
  <p:tag name="KSO_WM_CHIP_XID" val="62f9e786295c1bf6da921b78"/>
  <p:tag name="KSO_WM_UNIT_DEC_AREA_ID" val="0d40203458ab4313b0821c15d2c116b5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def8e594274c4d66a93f059c2eb19a9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4*i*1"/>
  <p:tag name="KSO_WM_BEAUTIFY_FLAG" val="#wm#"/>
  <p:tag name="KSO_WM_TAG_VERSION" val="1.0"/>
  <p:tag name="KSO_WM_CHIP_GROUPID" val="62f9e784295c1bf6da921b69"/>
  <p:tag name="KSO_WM_CHIP_XID" val="62f9e786295c1bf6da921b77"/>
  <p:tag name="KSO_WM_UNIT_DEC_AREA_ID" val="529e910275124949a4b74ca92ec6b1d7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e6e0b52913243e6acb008f98f3ae2dd"/>
</p:tagLst>
</file>

<file path=ppt/tags/tag251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6*i*1"/>
  <p:tag name="KSO_WM_BEAUTIFY_FLAG" val="#wm#"/>
  <p:tag name="KSO_WM_TAG_VERSION" val="1.0"/>
  <p:tag name="KSO_WM_CHIP_GROUPID" val="62f9e784295c1bf6da921b69"/>
  <p:tag name="KSO_WM_CHIP_XID" val="62f9e786295c1bf6da921b79"/>
  <p:tag name="KSO_WM_UNIT_DEC_AREA_ID" val="c140705d133d404e9f53036e8ff1a08f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4a51a1f46a7f4928a742335510d633d0"/>
</p:tagLst>
</file>

<file path=ppt/tags/tag25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55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56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57.xml><?xml version="1.0" encoding="utf-8"?>
<p:tagLst xmlns:p="http://schemas.openxmlformats.org/presentationml/2006/main">
  <p:tag name="KSO_WM_UNIT_SUBTYPE" val="v"/>
  <p:tag name="KSO_WM_TEMPLATE_CATEGORY" val="chip"/>
  <p:tag name="KSO_WM_TEMPLATE_INDEX" val="20226285"/>
  <p:tag name="KSO_WM_UNIT_TYPE" val="i"/>
  <p:tag name="KSO_WM_UNIT_INDEX" val="1"/>
  <p:tag name="KSO_WM_UNIT_ID" val="chip20226285_13*i*1"/>
  <p:tag name="KSO_WM_BEAUTIFY_FLAG" val="#wm#"/>
  <p:tag name="KSO_WM_TAG_VERSION" val="1.0"/>
  <p:tag name="KSO_WM_CHIP_GROUPID" val="62f9e784295c1bf6da921b69"/>
  <p:tag name="KSO_WM_CHIP_XID" val="62f9e786295c1bf6da921b75"/>
  <p:tag name="KSO_WM_UNIT_DEC_AREA_ID" val="603b2233bfcf40ca8b3ae04908ffc62b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87685c226b0444d98452c243e6231ce"/>
</p:tagLst>
</file>

<file path=ppt/tags/tag258.xml><?xml version="1.0" encoding="utf-8"?>
<p:tagLst xmlns:p="http://schemas.openxmlformats.org/presentationml/2006/main">
  <p:tag name="KSO_WM_UNIT_SUBTYPE" val="u"/>
  <p:tag name="KSO_WM_TEMPLATE_CATEGORY" val="chip"/>
  <p:tag name="KSO_WM_TEMPLATE_INDEX" val="20226285"/>
  <p:tag name="KSO_WM_UNIT_TYPE" val="i"/>
  <p:tag name="KSO_WM_UNIT_INDEX" val="1"/>
  <p:tag name="KSO_WM_UNIT_ID" val="chip20226285_14*i*1"/>
  <p:tag name="KSO_WM_BEAUTIFY_FLAG" val="#wm#"/>
  <p:tag name="KSO_WM_TAG_VERSION" val="1.0"/>
  <p:tag name="KSO_WM_CHIP_GROUPID" val="62f9e784295c1bf6da921b69"/>
  <p:tag name="KSO_WM_CHIP_XID" val="62f9e786295c1bf6da921b74"/>
  <p:tag name="KSO_WM_UNIT_DEC_AREA_ID" val="104155662a604b60b1a1f1f90499409b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92ceddf1ae9400d95b47fe445d7081b"/>
</p:tagLst>
</file>

<file path=ppt/tags/tag259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15*i*1"/>
  <p:tag name="KSO_WM_BEAUTIFY_FLAG" val="#wm#"/>
  <p:tag name="KSO_WM_TAG_VERSION" val="1.0"/>
  <p:tag name="KSO_WM_CHIP_GROUPID" val="62f9e784295c1bf6da921b69"/>
  <p:tag name="KSO_WM_CHIP_XID" val="62f9e786295c1bf6da921b72"/>
  <p:tag name="KSO_WM_UNIT_DEC_AREA_ID" val="363c75397a604479a53dd189acfc0ce7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d53fdd95cd5642659b0dd9fee1c843c8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16*i*1"/>
  <p:tag name="KSO_WM_BEAUTIFY_FLAG" val="#wm#"/>
  <p:tag name="KSO_WM_TAG_VERSION" val="1.0"/>
  <p:tag name="KSO_WM_CHIP_GROUPID" val="62f9e784295c1bf6da921b69"/>
  <p:tag name="KSO_WM_CHIP_XID" val="62f9e786295c1bf6da921b73"/>
  <p:tag name="KSO_WM_UNIT_DEC_AREA_ID" val="f582e478b0274d73b896c455e02b592e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92200344ed054c019171eb0782b739b8"/>
</p:tagLst>
</file>

<file path=ppt/tags/tag261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6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6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64.xml><?xml version="1.0" encoding="utf-8"?>
<p:tagLst xmlns:p="http://schemas.openxmlformats.org/presentationml/2006/main">
  <p:tag name="KSO_WM_UNIT_SUBTYPE" val="v"/>
  <p:tag name="KSO_WM_TEMPLATE_CATEGORY" val="chip"/>
  <p:tag name="KSO_WM_TEMPLATE_INDEX" val="20226285"/>
  <p:tag name="KSO_WM_UNIT_TYPE" val="i"/>
  <p:tag name="KSO_WM_UNIT_INDEX" val="1"/>
  <p:tag name="KSO_WM_UNIT_ID" val="chip20226285_2*i*1"/>
  <p:tag name="KSO_WM_BEAUTIFY_FLAG" val="#wm#"/>
  <p:tag name="KSO_WM_TAG_VERSION" val="1.0"/>
  <p:tag name="KSO_WM_CHIP_GROUPID" val="62f9e784295c1bf6da921b69"/>
  <p:tag name="KSO_WM_CHIP_XID" val="62f9e786295c1bf6da921b7a"/>
  <p:tag name="KSO_WM_UNIT_DEC_AREA_ID" val="9020a664d18144ec821014811436f61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10bbea7535541b4ad4f4ed94165723f"/>
</p:tagLst>
</file>

<file path=ppt/tags/tag265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3*i*1"/>
  <p:tag name="KSO_WM_BEAUTIFY_FLAG" val="#wm#"/>
  <p:tag name="KSO_WM_TAG_VERSION" val="1.0"/>
  <p:tag name="KSO_WM_CHIP_GROUPID" val="62f9e784295c1bf6da921b69"/>
  <p:tag name="KSO_WM_CHIP_XID" val="62f9e786295c1bf6da921b76"/>
  <p:tag name="KSO_WM_UNIT_DEC_AREA_ID" val="cdafdadba4544b50bad507135f87883a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cda8785ce2d4b129e472fa8f627ccb4"/>
</p:tagLst>
</file>

<file path=ppt/tags/tag266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5*i*1"/>
  <p:tag name="KSO_WM_BEAUTIFY_FLAG" val="#wm#"/>
  <p:tag name="KSO_WM_TAG_VERSION" val="1.0"/>
  <p:tag name="KSO_WM_CHIP_GROUPID" val="62f9e784295c1bf6da921b69"/>
  <p:tag name="KSO_WM_CHIP_XID" val="62f9e786295c1bf6da921b78"/>
  <p:tag name="KSO_WM_UNIT_DEC_AREA_ID" val="0d40203458ab4313b0821c15d2c116b5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def8e594274c4d66a93f059c2eb19a92"/>
</p:tagLst>
</file>

<file path=ppt/tags/tag267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4*i*1"/>
  <p:tag name="KSO_WM_BEAUTIFY_FLAG" val="#wm#"/>
  <p:tag name="KSO_WM_TAG_VERSION" val="1.0"/>
  <p:tag name="KSO_WM_CHIP_GROUPID" val="62f9e784295c1bf6da921b69"/>
  <p:tag name="KSO_WM_CHIP_XID" val="62f9e786295c1bf6da921b77"/>
  <p:tag name="KSO_WM_UNIT_DEC_AREA_ID" val="529e910275124949a4b74ca92ec6b1d7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e6e0b52913243e6acb008f98f3ae2dd"/>
</p:tagLst>
</file>

<file path=ppt/tags/tag268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6*i*1"/>
  <p:tag name="KSO_WM_BEAUTIFY_FLAG" val="#wm#"/>
  <p:tag name="KSO_WM_TAG_VERSION" val="1.0"/>
  <p:tag name="KSO_WM_CHIP_GROUPID" val="62f9e784295c1bf6da921b69"/>
  <p:tag name="KSO_WM_CHIP_XID" val="62f9e786295c1bf6da921b79"/>
  <p:tag name="KSO_WM_UNIT_DEC_AREA_ID" val="c140705d133d404e9f53036e8ff1a08f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4a51a1f46a7f4928a742335510d633d0"/>
</p:tagLst>
</file>

<file path=ppt/tags/tag26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7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7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75.xml><?xml version="1.0" encoding="utf-8"?>
<p:tagLst xmlns:p="http://schemas.openxmlformats.org/presentationml/2006/main">
  <p:tag name="KSO_WM_UNIT_SUBTYPE" val="v"/>
  <p:tag name="KSO_WM_TEMPLATE_CATEGORY" val="chip"/>
  <p:tag name="KSO_WM_TEMPLATE_INDEX" val="20226285"/>
  <p:tag name="KSO_WM_UNIT_TYPE" val="i"/>
  <p:tag name="KSO_WM_UNIT_INDEX" val="1"/>
  <p:tag name="KSO_WM_UNIT_ID" val="chip20226285_2*i*1"/>
  <p:tag name="KSO_WM_BEAUTIFY_FLAG" val="#wm#"/>
  <p:tag name="KSO_WM_TAG_VERSION" val="1.0"/>
  <p:tag name="KSO_WM_CHIP_GROUPID" val="62f9e784295c1bf6da921b69"/>
  <p:tag name="KSO_WM_CHIP_XID" val="62f9e786295c1bf6da921b7a"/>
  <p:tag name="KSO_WM_UNIT_DEC_AREA_ID" val="9020a664d18144ec821014811436f61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10bbea7535541b4ad4f4ed94165723f"/>
</p:tagLst>
</file>

<file path=ppt/tags/tag276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3*i*1"/>
  <p:tag name="KSO_WM_BEAUTIFY_FLAG" val="#wm#"/>
  <p:tag name="KSO_WM_TAG_VERSION" val="1.0"/>
  <p:tag name="KSO_WM_CHIP_GROUPID" val="62f9e784295c1bf6da921b69"/>
  <p:tag name="KSO_WM_CHIP_XID" val="62f9e786295c1bf6da921b76"/>
  <p:tag name="KSO_WM_UNIT_DEC_AREA_ID" val="cdafdadba4544b50bad507135f87883a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cda8785ce2d4b129e472fa8f627ccb4"/>
</p:tagLst>
</file>

<file path=ppt/tags/tag277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5*i*1"/>
  <p:tag name="KSO_WM_BEAUTIFY_FLAG" val="#wm#"/>
  <p:tag name="KSO_WM_TAG_VERSION" val="1.0"/>
  <p:tag name="KSO_WM_CHIP_GROUPID" val="62f9e784295c1bf6da921b69"/>
  <p:tag name="KSO_WM_CHIP_XID" val="62f9e786295c1bf6da921b78"/>
  <p:tag name="KSO_WM_UNIT_DEC_AREA_ID" val="0d40203458ab4313b0821c15d2c116b5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def8e594274c4d66a93f059c2eb19a92"/>
</p:tagLst>
</file>

<file path=ppt/tags/tag278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4*i*1"/>
  <p:tag name="KSO_WM_BEAUTIFY_FLAG" val="#wm#"/>
  <p:tag name="KSO_WM_TAG_VERSION" val="1.0"/>
  <p:tag name="KSO_WM_CHIP_GROUPID" val="62f9e784295c1bf6da921b69"/>
  <p:tag name="KSO_WM_CHIP_XID" val="62f9e786295c1bf6da921b77"/>
  <p:tag name="KSO_WM_UNIT_DEC_AREA_ID" val="529e910275124949a4b74ca92ec6b1d7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e6e0b52913243e6acb008f98f3ae2dd"/>
</p:tagLst>
</file>

<file path=ppt/tags/tag279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6*i*1"/>
  <p:tag name="KSO_WM_BEAUTIFY_FLAG" val="#wm#"/>
  <p:tag name="KSO_WM_TAG_VERSION" val="1.0"/>
  <p:tag name="KSO_WM_CHIP_GROUPID" val="62f9e784295c1bf6da921b69"/>
  <p:tag name="KSO_WM_CHIP_XID" val="62f9e786295c1bf6da921b79"/>
  <p:tag name="KSO_WM_UNIT_DEC_AREA_ID" val="c140705d133d404e9f53036e8ff1a08f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4a51a1f46a7f4928a742335510d633d0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5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86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8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88.xml><?xml version="1.0" encoding="utf-8"?>
<p:tagLst xmlns:p="http://schemas.openxmlformats.org/presentationml/2006/main">
  <p:tag name="KSO_WM_UNIT_SUBTYPE" val="v"/>
  <p:tag name="KSO_WM_TEMPLATE_CATEGORY" val="chip"/>
  <p:tag name="KSO_WM_TEMPLATE_INDEX" val="20226285"/>
  <p:tag name="KSO_WM_UNIT_TYPE" val="i"/>
  <p:tag name="KSO_WM_UNIT_INDEX" val="1"/>
  <p:tag name="KSO_WM_UNIT_ID" val="chip20226285_8*i*1"/>
  <p:tag name="KSO_WM_BEAUTIFY_FLAG" val="#wm#"/>
  <p:tag name="KSO_WM_TAG_VERSION" val="1.0"/>
  <p:tag name="KSO_WM_CHIP_GROUPID" val="62f9e784295c1bf6da921b69"/>
  <p:tag name="KSO_WM_CHIP_XID" val="62f9e786295c1bf6da921b6e"/>
  <p:tag name="KSO_WM_UNIT_DEC_AREA_ID" val="3cd8c354f6e84019ab4c2070b667bbd9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e2693abb8d34a209bad29e84c4084d9"/>
</p:tagLst>
</file>

<file path=ppt/tags/tag289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9*i*1"/>
  <p:tag name="KSO_WM_BEAUTIFY_FLAG" val="#wm#"/>
  <p:tag name="KSO_WM_TAG_VERSION" val="1.0"/>
  <p:tag name="KSO_WM_CHIP_GROUPID" val="62f9e784295c1bf6da921b69"/>
  <p:tag name="KSO_WM_CHIP_XID" val="62f9e786295c1bf6da921b6b"/>
  <p:tag name="KSO_WM_UNIT_DEC_AREA_ID" val="aab2b4d4395342028b3256a58307ee70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77120ea573974536871cead919312b22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SUBTYPE" val="u"/>
  <p:tag name="KSO_WM_TEMPLATE_CATEGORY" val="chip"/>
  <p:tag name="KSO_WM_TEMPLATE_INDEX" val="20226285"/>
  <p:tag name="KSO_WM_UNIT_TYPE" val="i"/>
  <p:tag name="KSO_WM_UNIT_INDEX" val="1"/>
  <p:tag name="KSO_WM_UNIT_ID" val="chip20226285_10*i*1"/>
  <p:tag name="KSO_WM_BEAUTIFY_FLAG" val="#wm#"/>
  <p:tag name="KSO_WM_TAG_VERSION" val="1.0"/>
  <p:tag name="KSO_WM_CHIP_GROUPID" val="62f9e784295c1bf6da921b69"/>
  <p:tag name="KSO_WM_CHIP_XID" val="62f9e786295c1bf6da921b6c"/>
  <p:tag name="KSO_WM_UNIT_DEC_AREA_ID" val="8598bd2dcffb4c0bb4dee410a2b4e0fc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177ad3df6754472b3ac3cd6d398d410"/>
</p:tagLst>
</file>

<file path=ppt/tags/tag291.xml><?xml version="1.0" encoding="utf-8"?>
<p:tagLst xmlns:p="http://schemas.openxmlformats.org/presentationml/2006/main">
  <p:tag name="KSO_WM_UNIT_SUBTYPE" val="u"/>
  <p:tag name="KSO_WM_TEMPLATE_CATEGORY" val="chip"/>
  <p:tag name="KSO_WM_TEMPLATE_INDEX" val="20226285"/>
  <p:tag name="KSO_WM_UNIT_TYPE" val="i"/>
  <p:tag name="KSO_WM_UNIT_INDEX" val="1"/>
  <p:tag name="KSO_WM_UNIT_ID" val="chip20226285_11*i*1"/>
  <p:tag name="KSO_WM_BEAUTIFY_FLAG" val="#wm#"/>
  <p:tag name="KSO_WM_TAG_VERSION" val="1.0"/>
  <p:tag name="KSO_WM_CHIP_GROUPID" val="62f9e784295c1bf6da921b69"/>
  <p:tag name="KSO_WM_CHIP_XID" val="62f9e786295c1bf6da921b6d"/>
  <p:tag name="KSO_WM_UNIT_DEC_AREA_ID" val="bc804f8b4d7b433cb5ddcc8be6a9d83f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51f148f47344da38afba526542e80a6"/>
</p:tagLst>
</file>

<file path=ppt/tags/tag29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9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9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95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96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9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98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99.xml><?xml version="1.0" encoding="utf-8"?>
<p:tagLst xmlns:p="http://schemas.openxmlformats.org/presentationml/2006/main">
  <p:tag name="KSO_WM_UNIT_SUBTYPE" val="v"/>
  <p:tag name="KSO_WM_TEMPLATE_CATEGORY" val="chip"/>
  <p:tag name="KSO_WM_TEMPLATE_INDEX" val="20226285"/>
  <p:tag name="KSO_WM_UNIT_TYPE" val="i"/>
  <p:tag name="KSO_WM_UNIT_INDEX" val="1"/>
  <p:tag name="KSO_WM_UNIT_ID" val="chip20226285_2*i*1"/>
  <p:tag name="KSO_WM_BEAUTIFY_FLAG" val="#wm#"/>
  <p:tag name="KSO_WM_TAG_VERSION" val="1.0"/>
  <p:tag name="KSO_WM_CHIP_GROUPID" val="62f9e784295c1bf6da921b69"/>
  <p:tag name="KSO_WM_CHIP_XID" val="62f9e786295c1bf6da921b7a"/>
  <p:tag name="KSO_WM_UNIT_DEC_AREA_ID" val="9020a664d18144ec821014811436f61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10bbea7535541b4ad4f4ed94165723f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3*i*1"/>
  <p:tag name="KSO_WM_BEAUTIFY_FLAG" val="#wm#"/>
  <p:tag name="KSO_WM_TAG_VERSION" val="1.0"/>
  <p:tag name="KSO_WM_CHIP_GROUPID" val="62f9e784295c1bf6da921b69"/>
  <p:tag name="KSO_WM_CHIP_XID" val="62f9e786295c1bf6da921b76"/>
  <p:tag name="KSO_WM_UNIT_DEC_AREA_ID" val="cdafdadba4544b50bad507135f87883a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cda8785ce2d4b129e472fa8f627ccb4"/>
</p:tagLst>
</file>

<file path=ppt/tags/tag301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5*i*1"/>
  <p:tag name="KSO_WM_BEAUTIFY_FLAG" val="#wm#"/>
  <p:tag name="KSO_WM_TAG_VERSION" val="1.0"/>
  <p:tag name="KSO_WM_CHIP_GROUPID" val="62f9e784295c1bf6da921b69"/>
  <p:tag name="KSO_WM_CHIP_XID" val="62f9e786295c1bf6da921b78"/>
  <p:tag name="KSO_WM_UNIT_DEC_AREA_ID" val="0d40203458ab4313b0821c15d2c116b5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def8e594274c4d66a93f059c2eb19a92"/>
</p:tagLst>
</file>

<file path=ppt/tags/tag302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4*i*1"/>
  <p:tag name="KSO_WM_BEAUTIFY_FLAG" val="#wm#"/>
  <p:tag name="KSO_WM_TAG_VERSION" val="1.0"/>
  <p:tag name="KSO_WM_CHIP_GROUPID" val="62f9e784295c1bf6da921b69"/>
  <p:tag name="KSO_WM_CHIP_XID" val="62f9e786295c1bf6da921b77"/>
  <p:tag name="KSO_WM_UNIT_DEC_AREA_ID" val="529e910275124949a4b74ca92ec6b1d7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e6e0b52913243e6acb008f98f3ae2dd"/>
</p:tagLst>
</file>

<file path=ppt/tags/tag303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6*i*1"/>
  <p:tag name="KSO_WM_BEAUTIFY_FLAG" val="#wm#"/>
  <p:tag name="KSO_WM_TAG_VERSION" val="1.0"/>
  <p:tag name="KSO_WM_CHIP_GROUPID" val="62f9e784295c1bf6da921b69"/>
  <p:tag name="KSO_WM_CHIP_XID" val="62f9e786295c1bf6da921b79"/>
  <p:tag name="KSO_WM_UNIT_DEC_AREA_ID" val="c140705d133d404e9f53036e8ff1a08f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4a51a1f46a7f4928a742335510d633d0"/>
</p:tagLst>
</file>

<file path=ppt/tags/tag30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0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0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0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08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09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SUBTYPE" val="v"/>
  <p:tag name="KSO_WM_TEMPLATE_CATEGORY" val="chip"/>
  <p:tag name="KSO_WM_TEMPLATE_INDEX" val="20226285"/>
  <p:tag name="KSO_WM_UNIT_TYPE" val="i"/>
  <p:tag name="KSO_WM_UNIT_INDEX" val="1"/>
  <p:tag name="KSO_WM_UNIT_ID" val="chip20226285_2*i*1"/>
  <p:tag name="KSO_WM_BEAUTIFY_FLAG" val="#wm#"/>
  <p:tag name="KSO_WM_TAG_VERSION" val="1.0"/>
  <p:tag name="KSO_WM_CHIP_GROUPID" val="62f9e784295c1bf6da921b69"/>
  <p:tag name="KSO_WM_CHIP_XID" val="62f9e786295c1bf6da921b7a"/>
  <p:tag name="KSO_WM_UNIT_DEC_AREA_ID" val="9020a664d18144ec821014811436f61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10bbea7535541b4ad4f4ed94165723f"/>
</p:tagLst>
</file>

<file path=ppt/tags/tag311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3*i*1"/>
  <p:tag name="KSO_WM_BEAUTIFY_FLAG" val="#wm#"/>
  <p:tag name="KSO_WM_TAG_VERSION" val="1.0"/>
  <p:tag name="KSO_WM_CHIP_GROUPID" val="62f9e784295c1bf6da921b69"/>
  <p:tag name="KSO_WM_CHIP_XID" val="62f9e786295c1bf6da921b76"/>
  <p:tag name="KSO_WM_UNIT_DEC_AREA_ID" val="cdafdadba4544b50bad507135f87883a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cda8785ce2d4b129e472fa8f627ccb4"/>
</p:tagLst>
</file>

<file path=ppt/tags/tag312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5*i*1"/>
  <p:tag name="KSO_WM_BEAUTIFY_FLAG" val="#wm#"/>
  <p:tag name="KSO_WM_TAG_VERSION" val="1.0"/>
  <p:tag name="KSO_WM_CHIP_GROUPID" val="62f9e784295c1bf6da921b69"/>
  <p:tag name="KSO_WM_CHIP_XID" val="62f9e786295c1bf6da921b78"/>
  <p:tag name="KSO_WM_UNIT_DEC_AREA_ID" val="0d40203458ab4313b0821c15d2c116b5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def8e594274c4d66a93f059c2eb19a92"/>
</p:tagLst>
</file>

<file path=ppt/tags/tag313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4*i*1"/>
  <p:tag name="KSO_WM_BEAUTIFY_FLAG" val="#wm#"/>
  <p:tag name="KSO_WM_TAG_VERSION" val="1.0"/>
  <p:tag name="KSO_WM_CHIP_GROUPID" val="62f9e784295c1bf6da921b69"/>
  <p:tag name="KSO_WM_CHIP_XID" val="62f9e786295c1bf6da921b77"/>
  <p:tag name="KSO_WM_UNIT_DEC_AREA_ID" val="529e910275124949a4b74ca92ec6b1d7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e6e0b52913243e6acb008f98f3ae2dd"/>
</p:tagLst>
</file>

<file path=ppt/tags/tag314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6*i*1"/>
  <p:tag name="KSO_WM_BEAUTIFY_FLAG" val="#wm#"/>
  <p:tag name="KSO_WM_TAG_VERSION" val="1.0"/>
  <p:tag name="KSO_WM_CHIP_GROUPID" val="62f9e784295c1bf6da921b69"/>
  <p:tag name="KSO_WM_CHIP_XID" val="62f9e786295c1bf6da921b79"/>
  <p:tag name="KSO_WM_UNIT_DEC_AREA_ID" val="c140705d133d404e9f53036e8ff1a08f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4a51a1f46a7f4928a742335510d633d0"/>
</p:tagLst>
</file>

<file path=ppt/tags/tag3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1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1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18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19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SUBTYPE" val="v"/>
  <p:tag name="KSO_WM_TEMPLATE_CATEGORY" val="chip"/>
  <p:tag name="KSO_WM_TEMPLATE_INDEX" val="20226285"/>
  <p:tag name="KSO_WM_UNIT_TYPE" val="i"/>
  <p:tag name="KSO_WM_UNIT_INDEX" val="1"/>
  <p:tag name="KSO_WM_UNIT_ID" val="chip20226285_2*i*1"/>
  <p:tag name="KSO_WM_BEAUTIFY_FLAG" val="#wm#"/>
  <p:tag name="KSO_WM_TAG_VERSION" val="1.0"/>
  <p:tag name="KSO_WM_CHIP_GROUPID" val="62f9e784295c1bf6da921b69"/>
  <p:tag name="KSO_WM_CHIP_XID" val="62f9e786295c1bf6da921b7a"/>
  <p:tag name="KSO_WM_UNIT_DEC_AREA_ID" val="9020a664d18144ec821014811436f61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10bbea7535541b4ad4f4ed94165723f"/>
</p:tagLst>
</file>

<file path=ppt/tags/tag321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3*i*1"/>
  <p:tag name="KSO_WM_BEAUTIFY_FLAG" val="#wm#"/>
  <p:tag name="KSO_WM_TAG_VERSION" val="1.0"/>
  <p:tag name="KSO_WM_CHIP_GROUPID" val="62f9e784295c1bf6da921b69"/>
  <p:tag name="KSO_WM_CHIP_XID" val="62f9e786295c1bf6da921b76"/>
  <p:tag name="KSO_WM_UNIT_DEC_AREA_ID" val="cdafdadba4544b50bad507135f87883a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cda8785ce2d4b129e472fa8f627ccb4"/>
</p:tagLst>
</file>

<file path=ppt/tags/tag322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5*i*1"/>
  <p:tag name="KSO_WM_BEAUTIFY_FLAG" val="#wm#"/>
  <p:tag name="KSO_WM_TAG_VERSION" val="1.0"/>
  <p:tag name="KSO_WM_CHIP_GROUPID" val="62f9e784295c1bf6da921b69"/>
  <p:tag name="KSO_WM_CHIP_XID" val="62f9e786295c1bf6da921b78"/>
  <p:tag name="KSO_WM_UNIT_DEC_AREA_ID" val="0d40203458ab4313b0821c15d2c116b5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def8e594274c4d66a93f059c2eb19a92"/>
</p:tagLst>
</file>

<file path=ppt/tags/tag323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4*i*1"/>
  <p:tag name="KSO_WM_BEAUTIFY_FLAG" val="#wm#"/>
  <p:tag name="KSO_WM_TAG_VERSION" val="1.0"/>
  <p:tag name="KSO_WM_CHIP_GROUPID" val="62f9e784295c1bf6da921b69"/>
  <p:tag name="KSO_WM_CHIP_XID" val="62f9e786295c1bf6da921b77"/>
  <p:tag name="KSO_WM_UNIT_DEC_AREA_ID" val="529e910275124949a4b74ca92ec6b1d7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e6e0b52913243e6acb008f98f3ae2dd"/>
</p:tagLst>
</file>

<file path=ppt/tags/tag324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6*i*1"/>
  <p:tag name="KSO_WM_BEAUTIFY_FLAG" val="#wm#"/>
  <p:tag name="KSO_WM_TAG_VERSION" val="1.0"/>
  <p:tag name="KSO_WM_CHIP_GROUPID" val="62f9e784295c1bf6da921b69"/>
  <p:tag name="KSO_WM_CHIP_XID" val="62f9e786295c1bf6da921b79"/>
  <p:tag name="KSO_WM_UNIT_DEC_AREA_ID" val="c140705d133d404e9f53036e8ff1a08f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4a51a1f46a7f4928a742335510d633d0"/>
</p:tagLst>
</file>

<file path=ppt/tags/tag325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26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2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2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29.xml><?xml version="1.0" encoding="utf-8"?>
<p:tagLst xmlns:p="http://schemas.openxmlformats.org/presentationml/2006/main">
  <p:tag name="KSO_WM_UNIT_SUBTYPE" val="v"/>
  <p:tag name="KSO_WM_TEMPLATE_CATEGORY" val="chip"/>
  <p:tag name="KSO_WM_TEMPLATE_INDEX" val="20226285"/>
  <p:tag name="KSO_WM_UNIT_TYPE" val="i"/>
  <p:tag name="KSO_WM_UNIT_INDEX" val="1"/>
  <p:tag name="KSO_WM_UNIT_ID" val="chip20226285_22*i*1"/>
  <p:tag name="KSO_WM_BEAUTIFY_FLAG" val="#wm#"/>
  <p:tag name="KSO_WM_TAG_VERSION" val="1.0"/>
  <p:tag name="KSO_WM_CHIP_GROUPID" val="62f9e784295c1bf6da921b69"/>
  <p:tag name="KSO_WM_CHIP_XID" val="62f9e786295c1bf6da921b70"/>
  <p:tag name="KSO_WM_UNIT_DEC_AREA_ID" val="f98513220f2045c7ae796613a114041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2af59c0149b1428987b9f08dc512b576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SUBTYPE" val="v"/>
  <p:tag name="KSO_WM_TEMPLATE_CATEGORY" val="chip"/>
  <p:tag name="KSO_WM_TEMPLATE_INDEX" val="20226285"/>
  <p:tag name="KSO_WM_UNIT_TYPE" val="i"/>
  <p:tag name="KSO_WM_UNIT_INDEX" val="1"/>
  <p:tag name="KSO_WM_UNIT_ID" val="chip20226285_23*i*1"/>
  <p:tag name="KSO_WM_BEAUTIFY_FLAG" val="#wm#"/>
  <p:tag name="KSO_WM_TAG_VERSION" val="1.0"/>
  <p:tag name="KSO_WM_CHIP_GROUPID" val="62f9e784295c1bf6da921b69"/>
  <p:tag name="KSO_WM_CHIP_XID" val="62f9e786295c1bf6da921b71"/>
  <p:tag name="KSO_WM_UNIT_DEC_AREA_ID" val="d43b4a0f5b574620bf56c5f5afca3300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b8bd55ad6bce40fe9f682b2d12b47621"/>
</p:tagLst>
</file>

<file path=ppt/tags/tag331.xml><?xml version="1.0" encoding="utf-8"?>
<p:tagLst xmlns:p="http://schemas.openxmlformats.org/presentationml/2006/main">
  <p:tag name="KSO_WM_UNIT_SUBTYPE" val="u"/>
  <p:tag name="KSO_WM_TEMPLATE_CATEGORY" val="chip"/>
  <p:tag name="KSO_WM_TEMPLATE_INDEX" val="20226285"/>
  <p:tag name="KSO_WM_UNIT_TYPE" val="i"/>
  <p:tag name="KSO_WM_UNIT_INDEX" val="1"/>
  <p:tag name="KSO_WM_UNIT_ID" val="chip20226285_24*i*1"/>
  <p:tag name="KSO_WM_BEAUTIFY_FLAG" val="#wm#"/>
  <p:tag name="KSO_WM_TAG_VERSION" val="1.0"/>
  <p:tag name="KSO_WM_CHIP_GROUPID" val="62f9e784295c1bf6da921b69"/>
  <p:tag name="KSO_WM_CHIP_XID" val="62f9e786295c1bf6da921b6f"/>
  <p:tag name="KSO_WM_UNIT_DEC_AREA_ID" val="4ab430abd5684f76b4d6d8555b3d4c23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bf10463d5df47a9884906224f44cbc1"/>
</p:tagLst>
</file>

<file path=ppt/tags/tag33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3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3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3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副标题"/>
  <p:tag name="KSO_WM_UNIT_NOCLEAR" val="0"/>
  <p:tag name="KSO_WM_UNIT_VALUE" val="9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6285_1*b*1"/>
  <p:tag name="KSO_WM_TEMPLATE_CATEGORY" val="custom"/>
  <p:tag name="KSO_WM_TEMPLATE_INDEX" val="20226285"/>
  <p:tag name="KSO_WM_UNIT_LAYERLEVEL" val="1"/>
  <p:tag name="KSO_WM_TAG_VERSION" val="1.0"/>
  <p:tag name="KSO_WM_BEAUTIFY_FLAG" val="#wm#"/>
  <p:tag name="KSO_WM_UNIT_DEFAULT_FONT" val="20;24;2"/>
  <p:tag name="KSO_WM_UNIT_BLOCK" val="0"/>
  <p:tag name="KSO_WM_UNIT_DEC_AREA_ID" val="9deef95c396f4c46a5735473395c54e3"/>
  <p:tag name="KSO_WM_CHIP_GROUPID" val="612dfa25eaa89fd2fb383638"/>
  <p:tag name="KSO_WM_CHIP_XID" val="612dfa25eaa89fd2fb383639"/>
  <p:tag name="KSO_WM_CHIP_FILLAREA_FILL_RULE" val="{&quot;fill_align&quot;:&quot;cm&quot;,&quot;fill_mode&quot;:&quot;adaptive&quot;,&quot;sacle_strategy&quot;:&quot;smart&quot;}"/>
  <p:tag name="KSO_WM_ASSEMBLE_CHIP_INDEX" val="a4778c43f18441fc9b11386764a5c1c5"/>
  <p:tag name="KSO_WM_UNIT_TEXT_FILL_FORE_SCHEMECOLOR_INDEX_BRIGHTNESS" val="0"/>
  <p:tag name="KSO_WM_UNIT_TEXT_FILL_FORE_SCHEMECOLOR_INDEX" val="5"/>
  <p:tag name="KSO_WM_UNIT_TEXT_FILL_TYPE" val="1"/>
  <p:tag name="KSO_WM_TEMPLATE_ASSEMBLE_XID" val="62f9feb2295c1bf6da92b8e2"/>
  <p:tag name="KSO_WM_TEMPLATE_ASSEMBLE_GROUPID" val="62f9e784295c1bf6da921b69"/>
</p:tagLst>
</file>

<file path=ppt/tags/tag336.xml><?xml version="1.0" encoding="utf-8"?>
<p:tagLst xmlns:p="http://schemas.openxmlformats.org/presentationml/2006/main">
  <p:tag name="KSO_WM_UNIT_ISCONTENTSTITLE" val="0"/>
  <p:tag name="KSO_WM_UNIT_ISNUMDGMTITLE" val="0"/>
  <p:tag name="KSO_WM_UNIT_PRESET_TEXT" val="感谢观赏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6285_1*a*1"/>
  <p:tag name="KSO_WM_TEMPLATE_CATEGORY" val="custom"/>
  <p:tag name="KSO_WM_TEMPLATE_INDEX" val="20226285"/>
  <p:tag name="KSO_WM_UNIT_LAYERLEVEL" val="1"/>
  <p:tag name="KSO_WM_TAG_VERSION" val="1.0"/>
  <p:tag name="KSO_WM_BEAUTIFY_FLAG" val="#wm#"/>
  <p:tag name="KSO_WM_UNIT_DEFAULT_FONT" val="66;96;2"/>
  <p:tag name="KSO_WM_UNIT_BLOCK" val="0"/>
  <p:tag name="KSO_WM_UNIT_DEC_AREA_ID" val="99d7f64ec1e1415eae68d224a8f742c3"/>
  <p:tag name="KSO_WM_CHIP_GROUPID" val="612dfa25eaa89fd2fb383638"/>
  <p:tag name="KSO_WM_CHIP_XID" val="612dfa25eaa89fd2fb383639"/>
  <p:tag name="KSO_WM_CHIP_FILLAREA_FILL_RULE" val="{&quot;fill_align&quot;:&quot;cm&quot;,&quot;fill_mode&quot;:&quot;adaptive&quot;,&quot;sacle_strategy&quot;:&quot;smart&quot;}"/>
  <p:tag name="KSO_WM_ASSEMBLE_CHIP_INDEX" val="a4778c43f18441fc9b11386764a5c1c5"/>
  <p:tag name="KSO_WM_UNIT_TEXT_FILL_FORE_SCHEMECOLOR_INDEX_BRIGHTNESS" val="0"/>
  <p:tag name="KSO_WM_UNIT_TEXT_FILL_FORE_SCHEMECOLOR_INDEX" val="5"/>
  <p:tag name="KSO_WM_UNIT_TEXT_FILL_TYPE" val="1"/>
  <p:tag name="KSO_WM_TEMPLATE_ASSEMBLE_XID" val="62f9feb2295c1bf6da92b8e2"/>
  <p:tag name="KSO_WM_TEMPLATE_ASSEMBLE_GROUPID" val="62f9e784295c1bf6da921b69"/>
</p:tagLst>
</file>

<file path=ppt/tags/tag337.xml><?xml version="1.0" encoding="utf-8"?>
<p:tagLst xmlns:p="http://schemas.openxmlformats.org/presentationml/2006/main">
  <p:tag name="KSO_WM_UNIT_SUBTYPE" val="b"/>
  <p:tag name="KSO_WM_UNIT_PRESET_TEXT" val="演讲人姓名"/>
  <p:tag name="KSO_WM_UNIT_NOCLEAR" val="0"/>
  <p:tag name="KSO_WM_UNIT_VALUE" val="32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6285_1*f*1"/>
  <p:tag name="KSO_WM_TEMPLATE_CATEGORY" val="custom"/>
  <p:tag name="KSO_WM_TEMPLATE_INDEX" val="20226285"/>
  <p:tag name="KSO_WM_UNIT_LAYERLEVEL" val="1"/>
  <p:tag name="KSO_WM_TAG_VERSION" val="1.0"/>
  <p:tag name="KSO_WM_BEAUTIFY_FLAG" val="#wm#"/>
  <p:tag name="KSO_WM_UNIT_DEFAULT_FONT" val="20;24;2"/>
  <p:tag name="KSO_WM_UNIT_BLOCK" val="0"/>
  <p:tag name="KSO_WM_UNIT_DEC_AREA_ID" val="5d3f40da42f14c148840c47c718015fa"/>
  <p:tag name="KSO_WM_CHIP_GROUPID" val="612dfa25eaa89fd2fb383638"/>
  <p:tag name="KSO_WM_CHIP_XID" val="612dfa25eaa89fd2fb383639"/>
  <p:tag name="KSO_WM_CHIP_FILLAREA_FILL_RULE" val="{&quot;fill_align&quot;:&quot;cm&quot;,&quot;fill_mode&quot;:&quot;adaptive&quot;,&quot;sacle_strategy&quot;:&quot;smart&quot;}"/>
  <p:tag name="KSO_WM_ASSEMBLE_CHIP_INDEX" val="a4778c43f18441fc9b11386764a5c1c5"/>
  <p:tag name="KSO_WM_UNIT_TEXT_FILL_FORE_SCHEMECOLOR_INDEX_BRIGHTNESS" val="0"/>
  <p:tag name="KSO_WM_UNIT_TEXT_FILL_FORE_SCHEMECOLOR_INDEX" val="5"/>
  <p:tag name="KSO_WM_UNIT_TEXT_FILL_TYPE" val="1"/>
  <p:tag name="KSO_WM_TEMPLATE_ASSEMBLE_XID" val="62f9feb2295c1bf6da92b8e2"/>
  <p:tag name="KSO_WM_TEMPLATE_ASSEMBLE_GROUPID" val="62f9e784295c1bf6da921b69"/>
</p:tagLst>
</file>

<file path=ppt/tags/tag338.xml><?xml version="1.0" encoding="utf-8"?>
<p:tagLst xmlns:p="http://schemas.openxmlformats.org/presentationml/2006/main">
  <p:tag name="KSO_WM_UNIT_SUBTYPE" val="v"/>
  <p:tag name="KSO_WM_TEMPLATE_CATEGORY" val="chip"/>
  <p:tag name="KSO_WM_TEMPLATE_INDEX" val="20226285"/>
  <p:tag name="KSO_WM_UNIT_TYPE" val="i"/>
  <p:tag name="KSO_WM_UNIT_INDEX" val="1"/>
  <p:tag name="KSO_WM_UNIT_ID" val="chip20226285_2*i*1"/>
  <p:tag name="KSO_WM_BEAUTIFY_FLAG" val="#wm#"/>
  <p:tag name="KSO_WM_TAG_VERSION" val="1.0"/>
  <p:tag name="KSO_WM_CHIP_GROUPID" val="62f9e784295c1bf6da921b69"/>
  <p:tag name="KSO_WM_CHIP_XID" val="62f9e786295c1bf6da921b7a"/>
  <p:tag name="KSO_WM_UNIT_DEC_AREA_ID" val="9020a664d18144ec821014811436f61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10bbea7535541b4ad4f4ed94165723f"/>
  <p:tag name="KSO_WM_SLIDE_BACKGROUND_TYPE" val="general"/>
</p:tagLst>
</file>

<file path=ppt/tags/tag339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3*i*1"/>
  <p:tag name="KSO_WM_BEAUTIFY_FLAG" val="#wm#"/>
  <p:tag name="KSO_WM_TAG_VERSION" val="1.0"/>
  <p:tag name="KSO_WM_CHIP_GROUPID" val="62f9e784295c1bf6da921b69"/>
  <p:tag name="KSO_WM_CHIP_XID" val="62f9e786295c1bf6da921b76"/>
  <p:tag name="KSO_WM_UNIT_DEC_AREA_ID" val="cdafdadba4544b50bad507135f87883a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cda8785ce2d4b129e472fa8f627ccb4"/>
  <p:tag name="KSO_WM_SLIDE_BACKGROUND_TYPE" val="general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5*i*1"/>
  <p:tag name="KSO_WM_BEAUTIFY_FLAG" val="#wm#"/>
  <p:tag name="KSO_WM_TAG_VERSION" val="1.0"/>
  <p:tag name="KSO_WM_CHIP_GROUPID" val="62f9e784295c1bf6da921b69"/>
  <p:tag name="KSO_WM_CHIP_XID" val="62f9e786295c1bf6da921b78"/>
  <p:tag name="KSO_WM_UNIT_DEC_AREA_ID" val="0d40203458ab4313b0821c15d2c116b5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def8e594274c4d66a93f059c2eb19a92"/>
  <p:tag name="KSO_WM_SLIDE_BACKGROUND_TYPE" val="general"/>
</p:tagLst>
</file>

<file path=ppt/tags/tag341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4*i*1"/>
  <p:tag name="KSO_WM_BEAUTIFY_FLAG" val="#wm#"/>
  <p:tag name="KSO_WM_TAG_VERSION" val="1.0"/>
  <p:tag name="KSO_WM_CHIP_GROUPID" val="62f9e784295c1bf6da921b69"/>
  <p:tag name="KSO_WM_CHIP_XID" val="62f9e786295c1bf6da921b77"/>
  <p:tag name="KSO_WM_UNIT_DEC_AREA_ID" val="529e910275124949a4b74ca92ec6b1d7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e6e0b52913243e6acb008f98f3ae2dd"/>
  <p:tag name="KSO_WM_SLIDE_BACKGROUND_TYPE" val="general"/>
</p:tagLst>
</file>

<file path=ppt/tags/tag342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6*i*1"/>
  <p:tag name="KSO_WM_BEAUTIFY_FLAG" val="#wm#"/>
  <p:tag name="KSO_WM_TAG_VERSION" val="1.0"/>
  <p:tag name="KSO_WM_CHIP_GROUPID" val="62f9e784295c1bf6da921b69"/>
  <p:tag name="KSO_WM_CHIP_XID" val="62f9e786295c1bf6da921b79"/>
  <p:tag name="KSO_WM_UNIT_DEC_AREA_ID" val="c140705d133d404e9f53036e8ff1a08f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4a51a1f46a7f4928a742335510d633d0"/>
  <p:tag name="KSO_WM_SLIDE_BACKGROUND_TYPE" val="general"/>
</p:tagLst>
</file>

<file path=ppt/tags/tag343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344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345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346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347.xml><?xml version="1.0" encoding="utf-8"?>
<p:tagLst xmlns:p="http://schemas.openxmlformats.org/presentationml/2006/main">
  <p:tag name="KSO_WM_UNIT_SUBTYPE" val="v"/>
  <p:tag name="KSO_WM_TEMPLATE_CATEGORY" val="chip"/>
  <p:tag name="KSO_WM_TEMPLATE_INDEX" val="20226285"/>
  <p:tag name="KSO_WM_UNIT_TYPE" val="i"/>
  <p:tag name="KSO_WM_UNIT_INDEX" val="1"/>
  <p:tag name="KSO_WM_UNIT_ID" val="chip20226285_2*i*1"/>
  <p:tag name="KSO_WM_BEAUTIFY_FLAG" val="#wm#"/>
  <p:tag name="KSO_WM_TAG_VERSION" val="1.0"/>
  <p:tag name="KSO_WM_CHIP_GROUPID" val="62f9e784295c1bf6da921b69"/>
  <p:tag name="KSO_WM_CHIP_XID" val="62f9e786295c1bf6da921b7a"/>
  <p:tag name="KSO_WM_UNIT_DEC_AREA_ID" val="982d77594cad44aca4ba7fef3410ba98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dbf6dfcb86343ea81abd1809a18e074"/>
  <p:tag name="KSO_WM_SLIDE_BACKGROUND_TYPE" val="frame"/>
</p:tagLst>
</file>

<file path=ppt/tags/tag348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3*i*1"/>
  <p:tag name="KSO_WM_BEAUTIFY_FLAG" val="#wm#"/>
  <p:tag name="KSO_WM_TAG_VERSION" val="1.0"/>
  <p:tag name="KSO_WM_CHIP_GROUPID" val="62f9e784295c1bf6da921b69"/>
  <p:tag name="KSO_WM_CHIP_XID" val="62f9e786295c1bf6da921b76"/>
  <p:tag name="KSO_WM_UNIT_DEC_AREA_ID" val="06a2a4d6e02d42d89738a6adf3e7b98b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b0a25a1bea8940bf91ce03819e9f4070"/>
  <p:tag name="KSO_WM_SLIDE_BACKGROUND_TYPE" val="frame"/>
</p:tagLst>
</file>

<file path=ppt/tags/tag349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5*i*1"/>
  <p:tag name="KSO_WM_BEAUTIFY_FLAG" val="#wm#"/>
  <p:tag name="KSO_WM_TAG_VERSION" val="1.0"/>
  <p:tag name="KSO_WM_CHIP_GROUPID" val="62f9e784295c1bf6da921b69"/>
  <p:tag name="KSO_WM_CHIP_XID" val="62f9e786295c1bf6da921b78"/>
  <p:tag name="KSO_WM_UNIT_DEC_AREA_ID" val="3a2c6f3816fb4d589499493b21cdb019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9e75130f14f74bb0871c0677fab2c38c"/>
  <p:tag name="KSO_WM_SLIDE_BACKGROUND_TYPE" val="frame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4*i*1"/>
  <p:tag name="KSO_WM_BEAUTIFY_FLAG" val="#wm#"/>
  <p:tag name="KSO_WM_TAG_VERSION" val="1.0"/>
  <p:tag name="KSO_WM_CHIP_GROUPID" val="62f9e784295c1bf6da921b69"/>
  <p:tag name="KSO_WM_CHIP_XID" val="62f9e786295c1bf6da921b77"/>
  <p:tag name="KSO_WM_UNIT_DEC_AREA_ID" val="4bb8c542ea064f1784c851356c634ee6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23ba3b9f6a14c25af9e899f74d2556b"/>
  <p:tag name="KSO_WM_SLIDE_BACKGROUND_TYPE" val="frame"/>
</p:tagLst>
</file>

<file path=ppt/tags/tag351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6*i*1"/>
  <p:tag name="KSO_WM_BEAUTIFY_FLAG" val="#wm#"/>
  <p:tag name="KSO_WM_TAG_VERSION" val="1.0"/>
  <p:tag name="KSO_WM_CHIP_GROUPID" val="62f9e784295c1bf6da921b69"/>
  <p:tag name="KSO_WM_CHIP_XID" val="62f9e786295c1bf6da921b79"/>
  <p:tag name="KSO_WM_UNIT_DEC_AREA_ID" val="c39143b54778436483069e9e11a2516a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a480b6ca4834b16927867a8b1be0500"/>
  <p:tag name="KSO_WM_SLIDE_BACKGROUND_TYPE" val="frame"/>
</p:tagLst>
</file>

<file path=ppt/tags/tag35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144_2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  <p:tag name="KSO_WM_TEMPLATE_CATEGORY" val="bg"/>
  <p:tag name="KSO_WM_TEMPLATE_INDEX" val="20221144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a5c35dcf14e69e7f8bccfd"/>
  <p:tag name="KSO_WM_CHIP_XID" val="62788cb9a0f60d12b19e6074"/>
</p:tagLst>
</file>

<file path=ppt/tags/tag353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354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355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2"/>
  <p:tag name="KSO_WM_UNIT_TEXT_FILL_TYPE" val="1"/>
</p:tagLst>
</file>

<file path=ppt/tags/tag356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2"/>
  <p:tag name="KSO_WM_UNIT_TEXT_FILL_TYPE" val="1"/>
</p:tagLst>
</file>

<file path=ppt/tags/tag357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2"/>
  <p:tag name="KSO_WM_UNIT_TEXT_FILL_TYPE" val="1"/>
</p:tagLst>
</file>

<file path=ppt/tags/tag358.xml><?xml version="1.0" encoding="utf-8"?>
<p:tagLst xmlns:p="http://schemas.openxmlformats.org/presentationml/2006/main">
  <p:tag name="KSO_WM_UNIT_SUBTYPE" val="v"/>
  <p:tag name="KSO_WM_TEMPLATE_CATEGORY" val="chip"/>
  <p:tag name="KSO_WM_TEMPLATE_INDEX" val="20226285"/>
  <p:tag name="KSO_WM_UNIT_TYPE" val="i"/>
  <p:tag name="KSO_WM_UNIT_INDEX" val="1"/>
  <p:tag name="KSO_WM_UNIT_ID" val="chip20226285_2*i*1"/>
  <p:tag name="KSO_WM_BEAUTIFY_FLAG" val="#wm#"/>
  <p:tag name="KSO_WM_TAG_VERSION" val="1.0"/>
  <p:tag name="KSO_WM_CHIP_GROUPID" val="62f9e784295c1bf6da921b69"/>
  <p:tag name="KSO_WM_CHIP_XID" val="62f9e786295c1bf6da921b7a"/>
  <p:tag name="KSO_WM_UNIT_DEC_AREA_ID" val="15a0c6941b6649f99ee76319cbaf9c7b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802ab7c4d8a840899d333a700e7cc987"/>
  <p:tag name="KSO_WM_SLIDE_BACKGROUND_TYPE" val="leftRight"/>
</p:tagLst>
</file>

<file path=ppt/tags/tag35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144_3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144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a5c35dcf14e69e7f8bccfd"/>
  <p:tag name="KSO_WM_CHIP_XID" val="62788cb9a0f60d12b19e6075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4*i*1"/>
  <p:tag name="KSO_WM_BEAUTIFY_FLAG" val="#wm#"/>
  <p:tag name="KSO_WM_TAG_VERSION" val="1.0"/>
  <p:tag name="KSO_WM_CHIP_GROUPID" val="62f9e784295c1bf6da921b69"/>
  <p:tag name="KSO_WM_CHIP_XID" val="62f9e786295c1bf6da921b77"/>
  <p:tag name="KSO_WM_UNIT_DEC_AREA_ID" val="a4c3ec5d33134c82b59953dfd017b9a5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bcf98a04b18c4f83addecaefdabff808"/>
  <p:tag name="KSO_WM_SLIDE_BACKGROUND_TYPE" val="leftRight"/>
</p:tagLst>
</file>

<file path=ppt/tags/tag361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6*i*1"/>
  <p:tag name="KSO_WM_BEAUTIFY_FLAG" val="#wm#"/>
  <p:tag name="KSO_WM_TAG_VERSION" val="1.0"/>
  <p:tag name="KSO_WM_CHIP_GROUPID" val="62f9e784295c1bf6da921b69"/>
  <p:tag name="KSO_WM_CHIP_XID" val="62f9e786295c1bf6da921b79"/>
  <p:tag name="KSO_WM_UNIT_DEC_AREA_ID" val="14f9edaa902e4d6ba43150340bef03f2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3bc9c2fe10c4e93a37527d61b9d526a"/>
  <p:tag name="KSO_WM_SLIDE_BACKGROUND_TYPE" val="leftRight"/>
</p:tagLst>
</file>

<file path=ppt/tags/tag362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363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2"/>
  <p:tag name="KSO_WM_UNIT_TEXT_FILL_TYPE" val="1"/>
</p:tagLst>
</file>

<file path=ppt/tags/tag364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2"/>
  <p:tag name="KSO_WM_UNIT_TEXT_FILL_TYPE" val="1"/>
</p:tagLst>
</file>

<file path=ppt/tags/tag365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2"/>
  <p:tag name="KSO_WM_UNIT_TEXT_FILL_TYPE" val="1"/>
</p:tagLst>
</file>

<file path=ppt/tags/tag366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367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368.xml><?xml version="1.0" encoding="utf-8"?>
<p:tagLst xmlns:p="http://schemas.openxmlformats.org/presentationml/2006/main">
  <p:tag name="KSO_WM_UNIT_SUBTYPE" val="v"/>
  <p:tag name="KSO_WM_TEMPLATE_CATEGORY" val="chip"/>
  <p:tag name="KSO_WM_TEMPLATE_INDEX" val="20226285"/>
  <p:tag name="KSO_WM_UNIT_TYPE" val="i"/>
  <p:tag name="KSO_WM_UNIT_INDEX" val="1"/>
  <p:tag name="KSO_WM_UNIT_ID" val="chip20226285_2*i*1"/>
  <p:tag name="KSO_WM_BEAUTIFY_FLAG" val="#wm#"/>
  <p:tag name="KSO_WM_TAG_VERSION" val="1.0"/>
  <p:tag name="KSO_WM_CHIP_GROUPID" val="62f9e784295c1bf6da921b69"/>
  <p:tag name="KSO_WM_CHIP_XID" val="62f9e786295c1bf6da921b7a"/>
  <p:tag name="KSO_WM_UNIT_DEC_AREA_ID" val="5e1fdf2d34b64ceaadb112f59ac33858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df605d502a445f09186af0a8cee1539"/>
  <p:tag name="KSO_WM_SLIDE_BACKGROUND_TYPE" val="topBottom"/>
</p:tagLst>
</file>

<file path=ppt/tags/tag36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144_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144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a5c35dcf14e69e7f8bccfd"/>
  <p:tag name="KSO_WM_CHIP_XID" val="62788cb9a0f60d12b19e6076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6*i*1"/>
  <p:tag name="KSO_WM_BEAUTIFY_FLAG" val="#wm#"/>
  <p:tag name="KSO_WM_TAG_VERSION" val="1.0"/>
  <p:tag name="KSO_WM_CHIP_GROUPID" val="62f9e784295c1bf6da921b69"/>
  <p:tag name="KSO_WM_CHIP_XID" val="62f9e786295c1bf6da921b79"/>
  <p:tag name="KSO_WM_UNIT_DEC_AREA_ID" val="96e7f7a7f7cd4a6a98aacbdb66e83561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9f34eaf8709e429e8031cccea5284940"/>
  <p:tag name="KSO_WM_SLIDE_BACKGROUND_TYPE" val="topBottom"/>
</p:tagLst>
</file>

<file path=ppt/tags/tag371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372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2"/>
  <p:tag name="KSO_WM_UNIT_TEXT_FILL_TYPE" val="1"/>
</p:tagLst>
</file>

<file path=ppt/tags/tag373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2"/>
  <p:tag name="KSO_WM_UNIT_TEXT_FILL_TYPE" val="1"/>
</p:tagLst>
</file>

<file path=ppt/tags/tag374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2"/>
  <p:tag name="KSO_WM_UNIT_TEXT_FILL_TYPE" val="1"/>
</p:tagLst>
</file>

<file path=ppt/tags/tag375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376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377.xml><?xml version="1.0" encoding="utf-8"?>
<p:tagLst xmlns:p="http://schemas.openxmlformats.org/presentationml/2006/main">
  <p:tag name="KSO_WM_UNIT_SUBTYPE" val="v"/>
  <p:tag name="KSO_WM_TEMPLATE_CATEGORY" val="chip"/>
  <p:tag name="KSO_WM_TEMPLATE_INDEX" val="20226285"/>
  <p:tag name="KSO_WM_UNIT_TYPE" val="i"/>
  <p:tag name="KSO_WM_UNIT_INDEX" val="1"/>
  <p:tag name="KSO_WM_UNIT_ID" val="chip20226285_2*i*1"/>
  <p:tag name="KSO_WM_BEAUTIFY_FLAG" val="#wm#"/>
  <p:tag name="KSO_WM_TAG_VERSION" val="1.0"/>
  <p:tag name="KSO_WM_CHIP_GROUPID" val="62f9e784295c1bf6da921b69"/>
  <p:tag name="KSO_WM_CHIP_XID" val="62f9e786295c1bf6da921b7a"/>
  <p:tag name="KSO_WM_UNIT_DEC_AREA_ID" val="7ab083f331b64526ab121141ce15cf1c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fed312322714ea0a38cb7fe9ffcaf22"/>
  <p:tag name="KSO_WM_SLIDE_BACKGROUND_TYPE" val="bottomTop"/>
</p:tagLst>
</file>

<file path=ppt/tags/tag37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144_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144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a5c35dcf14e69e7f8bccfd"/>
  <p:tag name="KSO_WM_CHIP_XID" val="62788cb9a0f60d12b19e6077"/>
</p:tagLst>
</file>

<file path=ppt/tags/tag379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4*i*1"/>
  <p:tag name="KSO_WM_BEAUTIFY_FLAG" val="#wm#"/>
  <p:tag name="KSO_WM_TAG_VERSION" val="1.0"/>
  <p:tag name="KSO_WM_CHIP_GROUPID" val="62f9e784295c1bf6da921b69"/>
  <p:tag name="KSO_WM_CHIP_XID" val="62f9e786295c1bf6da921b77"/>
  <p:tag name="KSO_WM_UNIT_DEC_AREA_ID" val="3df97c9defe24c38b1f6eeccc79223a3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846d7483fe6d4a95a0c98e0aae42c57b"/>
  <p:tag name="KSO_WM_SLIDE_BACKGROUND_TYPE" val="bottomTop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3*i*1"/>
  <p:tag name="KSO_WM_BEAUTIFY_FLAG" val="#wm#"/>
  <p:tag name="KSO_WM_TAG_VERSION" val="1.0"/>
  <p:tag name="KSO_WM_CHIP_GROUPID" val="62f9e784295c1bf6da921b69"/>
  <p:tag name="KSO_WM_CHIP_XID" val="62f9e786295c1bf6da921b76"/>
  <p:tag name="KSO_WM_UNIT_DEC_AREA_ID" val="666d38365fdd42fcbceea5c2105e96bd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41fcb45313e048c4ac02693f0264b0bc"/>
  <p:tag name="KSO_WM_SLIDE_BACKGROUND_TYPE" val="bottomTop"/>
</p:tagLst>
</file>

<file path=ppt/tags/tag381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382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2"/>
  <p:tag name="KSO_WM_UNIT_TEXT_FILL_TYPE" val="1"/>
</p:tagLst>
</file>

<file path=ppt/tags/tag383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2"/>
  <p:tag name="KSO_WM_UNIT_TEXT_FILL_TYPE" val="1"/>
</p:tagLst>
</file>

<file path=ppt/tags/tag384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2"/>
  <p:tag name="KSO_WM_UNIT_TEXT_FILL_TYPE" val="1"/>
</p:tagLst>
</file>

<file path=ppt/tags/tag385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386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387.xml><?xml version="1.0" encoding="utf-8"?>
<p:tagLst xmlns:p="http://schemas.openxmlformats.org/presentationml/2006/main">
  <p:tag name="KSO_WM_UNIT_SUBTYPE" val="v"/>
  <p:tag name="KSO_WM_TEMPLATE_CATEGORY" val="chip"/>
  <p:tag name="KSO_WM_TEMPLATE_INDEX" val="20226285"/>
  <p:tag name="KSO_WM_UNIT_TYPE" val="i"/>
  <p:tag name="KSO_WM_UNIT_INDEX" val="1"/>
  <p:tag name="KSO_WM_UNIT_ID" val="chip20226285_2*i*1"/>
  <p:tag name="KSO_WM_BEAUTIFY_FLAG" val="#wm#"/>
  <p:tag name="KSO_WM_TAG_VERSION" val="1.0"/>
  <p:tag name="KSO_WM_CHIP_GROUPID" val="62f9e784295c1bf6da921b69"/>
  <p:tag name="KSO_WM_CHIP_XID" val="62f9e786295c1bf6da921b7a"/>
  <p:tag name="KSO_WM_UNIT_DEC_AREA_ID" val="134edd04d8de4e54951a00e3c1c766a9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b875312f1ba4f09b3b2acd675e88d8f"/>
  <p:tag name="KSO_WM_SLIDE_BACKGROUND_TYPE" val="navigation"/>
</p:tagLst>
</file>

<file path=ppt/tags/tag38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144_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144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a5c35dcf14e69e7f8bccfd"/>
  <p:tag name="KSO_WM_CHIP_XID" val="62788cb9a0f60d12b19e6078"/>
</p:tagLst>
</file>

<file path=ppt/tags/tag389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6*i*1"/>
  <p:tag name="KSO_WM_BEAUTIFY_FLAG" val="#wm#"/>
  <p:tag name="KSO_WM_TAG_VERSION" val="1.0"/>
  <p:tag name="KSO_WM_CHIP_GROUPID" val="62f9e784295c1bf6da921b69"/>
  <p:tag name="KSO_WM_CHIP_XID" val="62f9e786295c1bf6da921b79"/>
  <p:tag name="KSO_WM_UNIT_DEC_AREA_ID" val="af8576dcd17d4827aa30458dbb3ce0b9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4b597aede98b4b69886b03672c9d1f7b"/>
  <p:tag name="KSO_WM_SLIDE_BACKGROUND_TYPE" val="navigation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5*i*1"/>
  <p:tag name="KSO_WM_BEAUTIFY_FLAG" val="#wm#"/>
  <p:tag name="KSO_WM_TAG_VERSION" val="1.0"/>
  <p:tag name="KSO_WM_CHIP_GROUPID" val="62f9e784295c1bf6da921b69"/>
  <p:tag name="KSO_WM_CHIP_XID" val="62f9e786295c1bf6da921b78"/>
  <p:tag name="KSO_WM_UNIT_DEC_AREA_ID" val="65fb4693c1e84558888acc83a9413e7c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51f3f90c916a4d5d868837f9f4539d63"/>
  <p:tag name="KSO_WM_SLIDE_BACKGROUND_TYPE" val="navigation"/>
</p:tagLst>
</file>

<file path=ppt/tags/tag391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392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2"/>
  <p:tag name="KSO_WM_UNIT_TEXT_FILL_TYPE" val="1"/>
</p:tagLst>
</file>

<file path=ppt/tags/tag393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2"/>
  <p:tag name="KSO_WM_UNIT_TEXT_FILL_TYPE" val="1"/>
</p:tagLst>
</file>

<file path=ppt/tags/tag394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2"/>
  <p:tag name="KSO_WM_UNIT_TEXT_FILL_TYPE" val="1"/>
</p:tagLst>
</file>

<file path=ppt/tags/tag395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396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397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398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399.xml><?xml version="1.0" encoding="utf-8"?>
<p:tagLst xmlns:p="http://schemas.openxmlformats.org/presentationml/2006/main">
  <p:tag name="KSO_WM_UNIT_SUBTYPE" val="v"/>
  <p:tag name="KSO_WM_TEMPLATE_CATEGORY" val="chip"/>
  <p:tag name="KSO_WM_TEMPLATE_INDEX" val="20226285"/>
  <p:tag name="KSO_WM_UNIT_TYPE" val="i"/>
  <p:tag name="KSO_WM_UNIT_INDEX" val="1"/>
  <p:tag name="KSO_WM_UNIT_ID" val="chip20226285_2*i*1"/>
  <p:tag name="KSO_WM_BEAUTIFY_FLAG" val="#wm#"/>
  <p:tag name="KSO_WM_TAG_VERSION" val="1.0"/>
  <p:tag name="KSO_WM_CHIP_GROUPID" val="62f9e784295c1bf6da921b69"/>
  <p:tag name="KSO_WM_CHIP_XID" val="62f9e786295c1bf6da921b7a"/>
  <p:tag name="KSO_WM_UNIT_DEC_AREA_ID" val="716dac0c2b22439d9eff6ae88a5ace88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e4ca7c3c54b4dd19353ec5adce91a42"/>
  <p:tag name="KSO_WM_SLIDE_BACKGROUND_TYPE" val="belt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144_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144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a5c35dcf14e69e7f8bccfd"/>
  <p:tag name="KSO_WM_CHIP_XID" val="62788cb9a0f60d12b19e6079"/>
</p:tagLst>
</file>

<file path=ppt/tags/tag401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6*i*1"/>
  <p:tag name="KSO_WM_BEAUTIFY_FLAG" val="#wm#"/>
  <p:tag name="KSO_WM_TAG_VERSION" val="1.0"/>
  <p:tag name="KSO_WM_CHIP_GROUPID" val="62f9e784295c1bf6da921b69"/>
  <p:tag name="KSO_WM_CHIP_XID" val="62f9e786295c1bf6da921b79"/>
  <p:tag name="KSO_WM_UNIT_DEC_AREA_ID" val="b49f7afbf4b4446abb224428f8113b77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a290035db0f146d3a10ef0259118834b"/>
  <p:tag name="KSO_WM_SLIDE_BACKGROUND_TYPE" val="belt"/>
</p:tagLst>
</file>

<file path=ppt/tags/tag402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403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2"/>
  <p:tag name="KSO_WM_UNIT_TEXT_FILL_TYPE" val="1"/>
</p:tagLst>
</file>

<file path=ppt/tags/tag404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2"/>
  <p:tag name="KSO_WM_UNIT_TEXT_FILL_TYPE" val="1"/>
</p:tagLst>
</file>

<file path=ppt/tags/tag405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2"/>
  <p:tag name="KSO_WM_UNIT_TEXT_FILL_TYPE" val="1"/>
</p:tagLst>
</file>

<file path=ppt/tags/tag406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40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TEMPLATE_CATEGORY" val="custom"/>
  <p:tag name="KSO_WM_TEMPLATE_INDEX" val="20226285"/>
</p:tagLst>
</file>

<file path=ppt/tags/tag40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TEMPLATE_CATEGORY" val="custom"/>
  <p:tag name="KSO_WM_TEMPLATE_INDEX" val="20226285"/>
</p:tagLst>
</file>

<file path=ppt/tags/tag40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1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1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26285"/>
  <p:tag name="KSO_WM_CHIP_COLORING" val="1"/>
</p:tagLst>
</file>

<file path=ppt/tags/tag413.xml><?xml version="1.0" encoding="utf-8"?>
<p:tagLst xmlns:p="http://schemas.openxmlformats.org/presentationml/2006/main">
  <p:tag name="KSO_WM_UNIT_DEFAULT_FONT" val="80;88;2"/>
  <p:tag name="KSO_WM_UNIT_BLOCK" val="0"/>
  <p:tag name="KSO_WM_UNIT_DEC_AREA_ID" val="57e31e9f303d4b8a9a7f549804cf17ee"/>
  <p:tag name="KSO_WM_UNIT_ISCONTENTSTITLE" val="0"/>
  <p:tag name="KSO_WM_UNIT_ISNUMDGMTITLE" val="0"/>
  <p:tag name="KSO_WM_UNIT_PRESET_TEXT" val="黑板风家长会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6285_1*a*1"/>
  <p:tag name="KSO_WM_TEMPLATE_CATEGORY" val="custom"/>
  <p:tag name="KSO_WM_TEMPLATE_INDEX" val="20226285"/>
  <p:tag name="KSO_WM_UNIT_LAYERLEVEL" val="1"/>
  <p:tag name="KSO_WM_TAG_VERSION" val="1.0"/>
  <p:tag name="KSO_WM_BEAUTIFY_FLAG" val="#wm#"/>
  <p:tag name="KSO_WM_CHIP_GROUPID" val="624cfa648c72ca61f790a27d"/>
  <p:tag name="KSO_WM_CHIP_XID" val="624cfa648c72ca61f790a27c"/>
  <p:tag name="KSO_WM_CHIP_FILLAREA_FILL_RULE" val="{&quot;fill_align&quot;:&quot;cm&quot;,&quot;fill_mode&quot;:&quot;adaptive&quot;,&quot;sacle_strategy&quot;:&quot;smart&quot;}"/>
  <p:tag name="KSO_WM_ASSEMBLE_CHIP_INDEX" val="de692b2bb9504b82b78bf481d268e6b7"/>
  <p:tag name="KSO_WM_UNIT_TEXT_FILL_FORE_SCHEMECOLOR_INDEX_BRIGHTNESS" val="0.15"/>
  <p:tag name="KSO_WM_UNIT_TEXT_FILL_FORE_SCHEMECOLOR_INDEX" val="13"/>
  <p:tag name="KSO_WM_UNIT_TEXT_FILL_TYPE" val="1"/>
</p:tagLst>
</file>

<file path=ppt/tags/tag414.xml><?xml version="1.0" encoding="utf-8"?>
<p:tagLst xmlns:p="http://schemas.openxmlformats.org/presentationml/2006/main">
  <p:tag name="KSO_WM_SLIDE_ID" val="custom20226285_1"/>
  <p:tag name="KSO_WM_TEMPLATE_SUBCATEGORY" val="21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26285"/>
  <p:tag name="KSO_WM_SLIDE_LAYOUT" val="a_f"/>
  <p:tag name="KSO_WM_SLIDE_LAYOUT_CNT" val="1_2"/>
  <p:tag name="KSO_WM_UNIT_SHOW_EDIT_AREA_INDICATION" val="1"/>
  <p:tag name="KSO_WM_TEMPLATE_THUMBS_INDEX" val="1、4、5、7、8、17"/>
  <p:tag name="KSO_WM_CHIP_INFOS" val="{&quot;type&quot;:0,&quot;layout_type&quot;:&quot;1_NF_RC_7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,&quot;扁平风&quot;,&quot;手绘风&quot;,&quot;立体风&quot;,&quot;炫酷&quot;,&quot;复古风&quot;,&quot;科技风&quot;,&quot;水彩风&quot;,&quot;ios风&quot;,&quot;快闪&quot;,&quot;波普风&quot;,&quot;孟菲斯&quot;,&quot;蒸汽波&quot;,&quot;MBE&quot;,&quot;剪纸风&quot;,&quot;酸性风&quot;,&quot;像素风&quot;,&quot;涂鸦风&quot;,&quot;实景&quot;]},&quot;slide_type&quot;:[&quot;title&quot;,&quot;sectionTitle&quot;,&quot;contents&quot;,&quot;endPage&quot;],&quot;useType&quot;:[&quot;ppt&quot;]}"/>
  <p:tag name="KSO_WM_CHIP_XID" val="6193191a18adb49c6c1f3d89"/>
  <p:tag name="KSO_WM_CHIP_FILLPROP" val="[[{&quot;text_align&quot;:&quot;rm&quot;,&quot;text_direction&quot;:&quot;horizontal&quot;,&quot;support_big_font&quot;:false,&quot;picture_toward&quot;:0,&quot;picture_dockside&quot;:[],&quot;fill_id&quot;:&quot;3887597eb2d4430e8f5e1a57689f7fd3&quot;,&quot;fill_align&quot;:&quot;rm&quot;,&quot;chip_types&quot;:[&quot;diagram&quot;,&quot;header&quot;]}],[{&quot;text_align&quot;:&quot;cm&quot;,&quot;text_direction&quot;:&quot;horizontal&quot;,&quot;support_big_font&quot;:false,&quot;picture_toward&quot;:0,&quot;picture_dockside&quot;:[],&quot;fill_id&quot;:&quot;3887597eb2d4430e8f5e1a57689f7fd3&quot;,&quot;fill_align&quot;:&quot;cm&quot;,&quot;chip_types&quot;:[&quot;header&quot;]}],[{&quot;text_align&quot;:&quot;lm&quot;,&quot;text_direction&quot;:&quot;horizontal&quot;,&quot;support_big_font&quot;:false,&quot;picture_toward&quot;:0,&quot;picture_dockside&quot;:[],&quot;fill_id&quot;:&quot;3887597eb2d4430e8f5e1a57689f7fd3&quot;,&quot;fill_align&quot;:&quot;lm&quot;,&quot;chip_types&quot;:[&quot;header&quot;]}],[{&quot;text_align&quot;:&quot;lm&quot;,&quot;text_direction&quot;:&quot;horizontal&quot;,&quot;support_big_font&quot;:false,&quot;picture_toward&quot;:0,&quot;picture_dockside&quot;:[],&quot;fill_id&quot;:&quot;3887597eb2d4430e8f5e1a57689f7fd3&quot;,&quot;fill_align&quot;:&quot;lt&quot;,&quot;chip_types&quot;:[&quot;header&quot;]}],[{&quot;text_align&quot;:&quot;lm&quot;,&quot;text_direction&quot;:&quot;horizontal&quot;,&quot;support_big_font&quot;:false,&quot;picture_toward&quot;:0,&quot;picture_dockside&quot;:[],&quot;fill_id&quot;:&quot;3887597eb2d4430e8f5e1a57689f7fd3&quot;,&quot;fill_align&quot;:&quot;lb&quot;,&quot;chip_types&quot;:[&quot;header&quot;]}],[{&quot;text_align&quot;:&quot;lm&quot;,&quot;text_direction&quot;:&quot;horizontal&quot;,&quot;support_big_font&quot;:false,&quot;picture_toward&quot;:0,&quot;picture_dockside&quot;:[],&quot;fill_id&quot;:&quot;3887597eb2d4430e8f5e1a57689f7fd3&quot;,&quot;fill_align&quot;:&quot;cm&quot;,&quot;chip_types&quot;:[&quot;header&quot;]}],[{&quot;text_align&quot;:&quot;cm&quot;,&quot;text_direction&quot;:&quot;horizontal&quot;,&quot;support_big_font&quot;:false,&quot;picture_toward&quot;:0,&quot;picture_dockside&quot;:[],&quot;fill_id&quot;:&quot;3887597eb2d4430e8f5e1a57689f7fd3&quot;,&quot;fill_align&quot;:&quot;lm&quot;,&quot;chip_types&quot;:[&quot;header&quot;]}],[{&quot;text_align&quot;:&quot;cm&quot;,&quot;text_direction&quot;:&quot;horizontal&quot;,&quot;support_big_font&quot;:false,&quot;picture_toward&quot;:0,&quot;picture_dockside&quot;:[],&quot;fill_id&quot;:&quot;3887597eb2d4430e8f5e1a57689f7fd3&quot;,&quot;fill_align&quot;:&quot;lt&quot;,&quot;chip_types&quot;:[&quot;header&quot;]}],[{&quot;text_align&quot;:&quot;cm&quot;,&quot;text_direction&quot;:&quot;horizontal&quot;,&quot;support_big_font&quot;:false,&quot;picture_toward&quot;:0,&quot;picture_dockside&quot;:[],&quot;fill_id&quot;:&quot;3887597eb2d4430e8f5e1a57689f7fd3&quot;,&quot;fill_align&quot;:&quot;lb&quot;,&quot;chip_types&quot;:[&quot;header&quot;]}],[{&quot;text_align&quot;:&quot;rm&quot;,&quot;text_direction&quot;:&quot;horizontal&quot;,&quot;support_big_font&quot;:false,&quot;picture_toward&quot;:0,&quot;picture_dockside&quot;:[],&quot;fill_id&quot;:&quot;3887597eb2d4430e8f5e1a57689f7fd3&quot;,&quot;fill_align&quot;:&quot;rb&quot;,&quot;chip_types&quot;:[&quot;header&quot;]}],[{&quot;text_align&quot;:&quot;rm&quot;,&quot;text_direction&quot;:&quot;horizontal&quot;,&quot;support_big_font&quot;:false,&quot;picture_toward&quot;:0,&quot;picture_dockside&quot;:[],&quot;fill_id&quot;:&quot;3887597eb2d4430e8f5e1a57689f7fd3&quot;,&quot;fill_align&quot;:&quot;rt&quot;,&quot;chip_types&quot;:[&quot;header&quot;]}]]"/>
  <p:tag name="KSO_WM_CHIP_DECFILLPROP" val="[]"/>
  <p:tag name="KSO_WM_CHIP_GROUPID" val="6193191a18adb49c6c1f3d8b"/>
  <p:tag name="KSO_WM_SLIDE_LAYOUT_INFO" val="{&quot;id&quot;:&quot;2022-08-15T16:07:31&quot;,&quot;margin&quot;:{&quot;bottom&quot;:5.465053081512451,&quot;left&quot;:9.616453170776367,&quot;right&quot;:1.1486663818359375,&quot;top&quot;:5.465044975280762},&quot;type&quot;:0}"/>
  <p:tag name="KSO_WM_SLIDE_BK_DARK_LIGHT" val="2"/>
  <p:tag name="KSO_WM_SLIDE_BACKGROUND_TYPE" val="general"/>
  <p:tag name="KSO_WM_SLIDE_SUPPORT_FEATURE_TYPE" val="0"/>
  <p:tag name="KSO_WM_TEMPLATE_MASTER_THUMB_INDEX" val="12"/>
  <p:tag name="KSO_WM_CHIP_COLORING" val="1"/>
  <p:tag name="KSO_WM_TEMPLATE_ASSEMBLE_XID" val="62f9feb2295c1bf6da92b941"/>
  <p:tag name="KSO_WM_TEMPLATE_ASSEMBLE_GROUPID" val="62f9e784295c1bf6da921b69"/>
</p:tagLst>
</file>

<file path=ppt/tags/tag415.xml><?xml version="1.0" encoding="utf-8"?>
<p:tagLst xmlns:p="http://schemas.openxmlformats.org/presentationml/2006/main">
  <p:tag name="KSO_WM_SLIDE_ID" val="custom20226285_2"/>
  <p:tag name="KSO_WM_TEMPLATE_SUBCATEGORY" val="21"/>
  <p:tag name="KSO_WM_TEMPLATE_MASTER_TYPE" val="1"/>
  <p:tag name="KSO_WM_TEMPLATE_COLOR_TYPE" val="1"/>
  <p:tag name="KSO_WM_SLIDE_TYPE" val="contents"/>
  <p:tag name="KSO_WM_SLIDE_SUBTYPE" val="diag"/>
  <p:tag name="KSO_WM_SLIDE_ITEM_CNT" val="2"/>
  <p:tag name="KSO_WM_SLIDE_INDEX" val="2"/>
  <p:tag name="KSO_WM_TAG_VERSION" val="1.0"/>
  <p:tag name="KSO_WM_BEAUTIFY_FLAG" val="#wm#"/>
  <p:tag name="KSO_WM_TEMPLATE_CATEGORY" val="custom"/>
  <p:tag name="KSO_WM_TEMPLATE_INDEX" val="20226285"/>
  <p:tag name="KSO_WM_SLIDE_LAYOUT" val="a_b_l"/>
  <p:tag name="KSO_WM_SLIDE_LAYOUT_CNT" val="1_1_1"/>
  <p:tag name="KSO_WM_TEMPLATE_THUMBS_INDEX" val="1、4、7、12、13、14、15、16、17、18、20、24、25、28、33、36、40、43、44"/>
  <p:tag name="KSO_WM_CHIP_INFOS" val="{&quot;type&quot;:0,&quot;layout_type&quot;:&quot;1_NF_LC_4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,&quot;扁平风&quot;,&quot;手绘风&quot;,&quot;立体风&quot;,&quot;炫酷&quot;,&quot;复古风&quot;,&quot;科技风&quot;,&quot;水彩风&quot;,&quot;ios风&quot;,&quot;快闪&quot;,&quot;波普风&quot;,&quot;孟菲斯&quot;,&quot;蒸汽波&quot;,&quot;MBE&quot;,&quot;剪纸风&quot;,&quot;酸性风&quot;,&quot;像素风&quot;,&quot;涂鸦风&quot;,&quot;实景&quot;]},&quot;slide_type&quot;:[&quot;title&quot;,&quot;sectionTitle&quot;,&quot;contents&quot;,&quot;endPage&quot;],&quot;useType&quot;:[&quot;ppt&quot;]}"/>
  <p:tag name="KSO_WM_CHIP_XID" val="6142bae51e630cfd8f113584"/>
  <p:tag name="KSO_WM_CHIP_FILLPROP" val="[[{&quot;text_align&quot;:&quot;lb&quot;,&quot;text_direction&quot;:&quot;horizontal&quot;,&quot;support_big_font&quot;:false,&quot;picture_toward&quot;:0,&quot;picture_dockside&quot;:[],&quot;fill_id&quot;:&quot;7f534e47f106459eac054cca3046ad55&quot;,&quot;fill_align&quot;:&quot;lm&quot;,&quot;chip_types&quot;:[&quot;diagram&quot;,&quot;header&quot;]}],[{&quot;text_align&quot;:&quot;lm&quot;,&quot;text_direction&quot;:&quot;horizontal&quot;,&quot;support_big_font&quot;:false,&quot;picture_toward&quot;:0,&quot;picture_dockside&quot;:[],&quot;fill_id&quot;:&quot;7f534e47f106459eac054cca3046ad55&quot;,&quot;fill_align&quot;:&quot;lm&quot;,&quot;chip_types&quot;:[&quot;diagram&quot;,&quot;header&quot;]}],[{&quot;text_align&quot;:&quot;lm&quot;,&quot;text_direction&quot;:&quot;horizontal&quot;,&quot;support_big_font&quot;:false,&quot;picture_toward&quot;:0,&quot;picture_dockside&quot;:[],&quot;fill_id&quot;:&quot;7f534e47f106459eac054cca3046ad55&quot;,&quot;fill_align&quot;:&quot;cm&quot;,&quot;chip_types&quot;:[&quot;diagram&quot;,&quot;header&quot;]}],[{&quot;text_align&quot;:&quot;lm&quot;,&quot;text_direction&quot;:&quot;horizontal&quot;,&quot;support_big_font&quot;:false,&quot;picture_toward&quot;:0,&quot;picture_dockside&quot;:[],&quot;fill_id&quot;:&quot;7f534e47f106459eac054cca3046ad55&quot;,&quot;fill_align&quot;:&quot;rm&quot;,&quot;chip_types&quot;:[&quot;diagram&quot;,&quot;header&quot;]}],[{&quot;text_align&quot;:&quot;cm&quot;,&quot;text_direction&quot;:&quot;horizontal&quot;,&quot;support_big_font&quot;:false,&quot;picture_toward&quot;:0,&quot;picture_dockside&quot;:[],&quot;fill_id&quot;:&quot;7f534e47f106459eac054cca3046ad55&quot;,&quot;fill_align&quot;:&quot;lm&quot;,&quot;chip_types&quot;:[&quot;diagram&quot;,&quot;header&quot;]}],[{&quot;text_align&quot;:&quot;cm&quot;,&quot;text_direction&quot;:&quot;horizontal&quot;,&quot;support_big_font&quot;:false,&quot;picture_toward&quot;:0,&quot;picture_dockside&quot;:[],&quot;fill_id&quot;:&quot;7f534e47f106459eac054cca3046ad55&quot;,&quot;fill_align&quot;:&quot;cm&quot;,&quot;chip_types&quot;:[&quot;diagram&quot;,&quot;header&quot;]}],[{&quot;text_align&quot;:&quot;cm&quot;,&quot;text_direction&quot;:&quot;horizontal&quot;,&quot;support_big_font&quot;:false,&quot;picture_toward&quot;:0,&quot;picture_dockside&quot;:[],&quot;fill_id&quot;:&quot;7f534e47f106459eac054cca3046ad55&quot;,&quot;fill_align&quot;:&quot;rm&quot;,&quot;chip_types&quot;:[&quot;diagram&quot;,&quot;header&quot;]}]]"/>
  <p:tag name="KSO_WM_CHIP_DECFILLPROP" val="[]"/>
  <p:tag name="KSO_WM_CHIP_GROUPID" val="6142bae51e630cfd8f113583"/>
  <p:tag name="KSO_WM_SLIDE_BK_DARK_LIGHT" val="2"/>
  <p:tag name="KSO_WM_SLIDE_BACKGROUND_TYPE" val="general"/>
  <p:tag name="KSO_WM_DIAGRAM_GROUP_CODE" val="l1-1"/>
  <p:tag name="KSO_WM_SLIDE_DIAGTYPE" val="l"/>
  <p:tag name="KSO_WM_SLIDE_SUPPORT_FEATURE_TYPE" val="0"/>
  <p:tag name="KSO_WM_CHIP_COLORING" val="1"/>
  <p:tag name="KSO_WM_TEMPLATE_ASSEMBLE_XID" val="62f9feb3295c1bf6da92b987"/>
  <p:tag name="KSO_WM_TEMPLATE_ASSEMBLE_GROUPID" val="62f9e784295c1bf6da921b69"/>
</p:tagLst>
</file>

<file path=ppt/tags/tag416.xml><?xml version="1.0" encoding="utf-8"?>
<p:tagLst xmlns:p="http://schemas.openxmlformats.org/presentationml/2006/main">
  <p:tag name="KSO_WM_BEAUTIFY_FLAG" val=""/>
</p:tagLst>
</file>

<file path=ppt/tags/tag417.xml><?xml version="1.0" encoding="utf-8"?>
<p:tagLst xmlns:p="http://schemas.openxmlformats.org/presentationml/2006/main">
  <p:tag name="KSO_WM_BEAUTIFY_FLAG" val=""/>
</p:tagLst>
</file>

<file path=ppt/tags/tag418.xml><?xml version="1.0" encoding="utf-8"?>
<p:tagLst xmlns:p="http://schemas.openxmlformats.org/presentationml/2006/main">
  <p:tag name="KSO_WM_BEAUTIFY_FLAG" val=""/>
</p:tagLst>
</file>

<file path=ppt/tags/tag419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BEAUTIFY_FLAG" val=""/>
</p:tagLst>
</file>

<file path=ppt/tags/tag421.xml><?xml version="1.0" encoding="utf-8"?>
<p:tagLst xmlns:p="http://schemas.openxmlformats.org/presentationml/2006/main">
  <p:tag name="KSO_WM_BEAUTIFY_FLAG" val=""/>
</p:tagLst>
</file>

<file path=ppt/tags/tag422.xml><?xml version="1.0" encoding="utf-8"?>
<p:tagLst xmlns:p="http://schemas.openxmlformats.org/presentationml/2006/main">
  <p:tag name="KSO_WM_BEAUTIFY_FLAG" val="#wm#"/>
  <p:tag name="KSO_WM_TEMPLATE_CATEGORY" val="custom"/>
  <p:tag name="KSO_WM_TEMPLATE_INDEX" val="20226285"/>
</p:tagLst>
</file>

<file path=ppt/tags/tag423.xml><?xml version="1.0" encoding="utf-8"?>
<p:tagLst xmlns:p="http://schemas.openxmlformats.org/presentationml/2006/main">
  <p:tag name="KSO_WM_BEAUTIFY_FLAG" val=""/>
</p:tagLst>
</file>

<file path=ppt/tags/tag424.xml><?xml version="1.0" encoding="utf-8"?>
<p:tagLst xmlns:p="http://schemas.openxmlformats.org/presentationml/2006/main">
  <p:tag name="KSO_WM_BEAUTIFY_FLAG" val=""/>
</p:tagLst>
</file>

<file path=ppt/tags/tag425.xml><?xml version="1.0" encoding="utf-8"?>
<p:tagLst xmlns:p="http://schemas.openxmlformats.org/presentationml/2006/main">
  <p:tag name="KSO_WM_BEAUTIFY_FLAG" val="#wm#"/>
  <p:tag name="KSO_WM_TEMPLATE_CATEGORY" val="custom"/>
  <p:tag name="KSO_WM_TEMPLATE_INDEX" val="20226285"/>
</p:tagLst>
</file>

<file path=ppt/tags/tag426.xml><?xml version="1.0" encoding="utf-8"?>
<p:tagLst xmlns:p="http://schemas.openxmlformats.org/presentationml/2006/main">
  <p:tag name="KSO_WM_BEAUTIFY_FLAG" val=""/>
</p:tagLst>
</file>

<file path=ppt/tags/tag427.xml><?xml version="1.0" encoding="utf-8"?>
<p:tagLst xmlns:p="http://schemas.openxmlformats.org/presentationml/2006/main">
  <p:tag name="KSO_WM_BEAUTIFY_FLAG" val=""/>
</p:tagLst>
</file>

<file path=ppt/tags/tag428.xml><?xml version="1.0" encoding="utf-8"?>
<p:tagLst xmlns:p="http://schemas.openxmlformats.org/presentationml/2006/main">
  <p:tag name="KSO_WM_BEAUTIFY_FLAG" val=""/>
</p:tagLst>
</file>

<file path=ppt/tags/tag429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BEAUTIFY_FLAG" val="#wm#"/>
  <p:tag name="KSO_WM_TEMPLATE_CATEGORY" val="custom"/>
  <p:tag name="KSO_WM_TEMPLATE_INDEX" val="20226285"/>
</p:tagLst>
</file>

<file path=ppt/tags/tag431.xml><?xml version="1.0" encoding="utf-8"?>
<p:tagLst xmlns:p="http://schemas.openxmlformats.org/presentationml/2006/main">
  <p:tag name="KSO_WM_BEAUTIFY_FLAG" val=""/>
</p:tagLst>
</file>

<file path=ppt/tags/tag432.xml><?xml version="1.0" encoding="utf-8"?>
<p:tagLst xmlns:p="http://schemas.openxmlformats.org/presentationml/2006/main">
  <p:tag name="KSO_WM_BEAUTIFY_FLAG" val="#wm#"/>
  <p:tag name="KSO_WM_TEMPLATE_CATEGORY" val="custom"/>
  <p:tag name="KSO_WM_TEMPLATE_INDEX" val="20226285"/>
</p:tagLst>
</file>

<file path=ppt/tags/tag433.xml><?xml version="1.0" encoding="utf-8"?>
<p:tagLst xmlns:p="http://schemas.openxmlformats.org/presentationml/2006/main">
  <p:tag name="KSO_WM_BEAUTIFY_FLAG" val="#wm#"/>
  <p:tag name="KSO_WM_TEMPLATE_CATEGORY" val="custom"/>
  <p:tag name="KSO_WM_TEMPLATE_INDEX" val="20226285"/>
</p:tagLst>
</file>

<file path=ppt/tags/tag434.xml><?xml version="1.0" encoding="utf-8"?>
<p:tagLst xmlns:p="http://schemas.openxmlformats.org/presentationml/2006/main">
  <p:tag name="KSO_WM_BEAUTIFY_FLAG" val=""/>
</p:tagLst>
</file>

<file path=ppt/tags/tag435.xml><?xml version="1.0" encoding="utf-8"?>
<p:tagLst xmlns:p="http://schemas.openxmlformats.org/presentationml/2006/main">
  <p:tag name="KSO_WM_BEAUTIFY_FLAG" val="#wm#"/>
  <p:tag name="KSO_WM_TEMPLATE_CATEGORY" val="custom"/>
  <p:tag name="KSO_WM_TEMPLATE_INDEX" val="20226285"/>
</p:tagLst>
</file>

<file path=ppt/tags/tag436.xml><?xml version="1.0" encoding="utf-8"?>
<p:tagLst xmlns:p="http://schemas.openxmlformats.org/presentationml/2006/main">
  <p:tag name="KSO_WM_BEAUTIFY_FLAG" val=""/>
</p:tagLst>
</file>

<file path=ppt/tags/tag437.xml><?xml version="1.0" encoding="utf-8"?>
<p:tagLst xmlns:p="http://schemas.openxmlformats.org/presentationml/2006/main">
  <p:tag name="KSO_WM_BEAUTIFY_FLAG" val=""/>
</p:tagLst>
</file>

<file path=ppt/tags/tag438.xml><?xml version="1.0" encoding="utf-8"?>
<p:tagLst xmlns:p="http://schemas.openxmlformats.org/presentationml/2006/main">
  <p:tag name="KSO_WM_BEAUTIFY_FLAG" val="#wm#"/>
  <p:tag name="KSO_WM_TEMPLATE_CATEGORY" val="custom"/>
  <p:tag name="KSO_WM_TEMPLATE_INDEX" val="20226285"/>
</p:tagLst>
</file>

<file path=ppt/tags/tag439.xml><?xml version="1.0" encoding="utf-8"?>
<p:tagLst xmlns:p="http://schemas.openxmlformats.org/presentationml/2006/main">
  <p:tag name="commondata" val="eyJoZGlkIjoiYWQ3YmIxMDE2YmQ1NTg2MGEzZjkzOTgwMzlkMWYyNjYifQ==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SUBTYPE" val="v"/>
  <p:tag name="KSO_WM_TEMPLATE_CATEGORY" val="chip"/>
  <p:tag name="KSO_WM_TEMPLATE_INDEX" val="20226285"/>
  <p:tag name="KSO_WM_UNIT_TYPE" val="i"/>
  <p:tag name="KSO_WM_UNIT_INDEX" val="1"/>
  <p:tag name="KSO_WM_UNIT_ID" val="chip20226285_18*i*1"/>
  <p:tag name="KSO_WM_BEAUTIFY_FLAG" val="#wm#"/>
  <p:tag name="KSO_WM_TAG_VERSION" val="1.0"/>
  <p:tag name="KSO_WM_CHIP_GROUPID" val="62f9e784295c1bf6da921b69"/>
  <p:tag name="KSO_WM_CHIP_XID" val="62f9e786295c1bf6da921b7c"/>
  <p:tag name="KSO_WM_UNIT_DEC_AREA_ID" val="66152af82b92460abd26c5f839a324d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9a7ca4dbaeb14b0cac56555f8bcdac76"/>
</p:tagLst>
</file>

<file path=ppt/tags/tag64.xml><?xml version="1.0" encoding="utf-8"?>
<p:tagLst xmlns:p="http://schemas.openxmlformats.org/presentationml/2006/main">
  <p:tag name="KSO_WM_UNIT_SUBTYPE" val="v"/>
  <p:tag name="KSO_WM_TEMPLATE_CATEGORY" val="chip"/>
  <p:tag name="KSO_WM_TEMPLATE_INDEX" val="20226285"/>
  <p:tag name="KSO_WM_UNIT_TYPE" val="i"/>
  <p:tag name="KSO_WM_UNIT_INDEX" val="1"/>
  <p:tag name="KSO_WM_UNIT_ID" val="chip20226285_19*i*1"/>
  <p:tag name="KSO_WM_BEAUTIFY_FLAG" val="#wm#"/>
  <p:tag name="KSO_WM_TAG_VERSION" val="1.0"/>
  <p:tag name="KSO_WM_CHIP_GROUPID" val="62f9e784295c1bf6da921b69"/>
  <p:tag name="KSO_WM_CHIP_XID" val="62f9e786295c1bf6da921b7d"/>
  <p:tag name="KSO_WM_UNIT_DEC_AREA_ID" val="a0944d1c29514503945470ffde314e1a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b398324cde3d4c67918b5c17b3b304a8"/>
</p:tagLst>
</file>

<file path=ppt/tags/tag65.xml><?xml version="1.0" encoding="utf-8"?>
<p:tagLst xmlns:p="http://schemas.openxmlformats.org/presentationml/2006/main">
  <p:tag name="KSO_WM_UNIT_SUBTYPE" val="u"/>
  <p:tag name="KSO_WM_TEMPLATE_CATEGORY" val="chip"/>
  <p:tag name="KSO_WM_TEMPLATE_INDEX" val="20226285"/>
  <p:tag name="KSO_WM_UNIT_TYPE" val="i"/>
  <p:tag name="KSO_WM_UNIT_INDEX" val="1"/>
  <p:tag name="KSO_WM_UNIT_ID" val="chip20226285_20*i*1"/>
  <p:tag name="KSO_WM_BEAUTIFY_FLAG" val="#wm#"/>
  <p:tag name="KSO_WM_TAG_VERSION" val="1.0"/>
  <p:tag name="KSO_WM_CHIP_GROUPID" val="62f9e784295c1bf6da921b69"/>
  <p:tag name="KSO_WM_CHIP_XID" val="62f9e786295c1bf6da921b7b"/>
  <p:tag name="KSO_WM_UNIT_DEC_AREA_ID" val="dcfbb682c33b4ea4b8df91de619717ef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7241fac46374bf7a3e0ed46db0a1f8f"/>
</p:tagLst>
</file>

<file path=ppt/tags/tag66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6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68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69.xml><?xml version="1.0" encoding="utf-8"?>
<p:tagLst xmlns:p="http://schemas.openxmlformats.org/presentationml/2006/main">
  <p:tag name="KSO_WM_UNIT_DEFAULT_FONT" val="80;88;2"/>
  <p:tag name="KSO_WM_UNIT_BLOCK" val="0"/>
  <p:tag name="KSO_WM_UNIT_DEC_AREA_ID" val="57e31e9f303d4b8a9a7f549804cf17ee"/>
  <p:tag name="KSO_WM_UNIT_ISCONTENTSTITLE" val="0"/>
  <p:tag name="KSO_WM_UNIT_ISNUMDGMTITLE" val="0"/>
  <p:tag name="KSO_WM_UNIT_PRESET_TEXT" val="黑板风家长会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6285_1*a*1"/>
  <p:tag name="KSO_WM_TEMPLATE_CATEGORY" val="custom"/>
  <p:tag name="KSO_WM_TEMPLATE_INDEX" val="20226285"/>
  <p:tag name="KSO_WM_UNIT_LAYERLEVEL" val="1"/>
  <p:tag name="KSO_WM_TAG_VERSION" val="1.0"/>
  <p:tag name="KSO_WM_BEAUTIFY_FLAG" val="#wm#"/>
  <p:tag name="KSO_WM_CHIP_GROUPID" val="624cfa648c72ca61f790a27d"/>
  <p:tag name="KSO_WM_CHIP_XID" val="624cfa648c72ca61f790a27c"/>
  <p:tag name="KSO_WM_CHIP_FILLAREA_FILL_RULE" val="{&quot;fill_align&quot;:&quot;cm&quot;,&quot;fill_mode&quot;:&quot;adaptive&quot;,&quot;sacle_strategy&quot;:&quot;smart&quot;}"/>
  <p:tag name="KSO_WM_ASSEMBLE_CHIP_INDEX" val="de692b2bb9504b82b78bf481d268e6b7"/>
  <p:tag name="KSO_WM_UNIT_TEXT_FILL_FORE_SCHEMECOLOR_INDEX_BRIGHTNESS" val="0.15"/>
  <p:tag name="KSO_WM_UNIT_TEXT_FILL_FORE_SCHEMECOLOR_INDEX" val="13"/>
  <p:tag name="KSO_WM_UNIT_TEXT_FILL_TYPE" val="1"/>
  <p:tag name="KSO_WM_TEMPLATE_ASSEMBLE_XID" val="62f9feb2295c1bf6da92b941"/>
  <p:tag name="KSO_WM_TEMPLATE_ASSEMBLE_GROUPID" val="62f9e784295c1bf6da921b69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DEFAULT_FONT" val="24;26;2"/>
  <p:tag name="KSO_WM_UNIT_BLOCK" val="0"/>
  <p:tag name="KSO_WM_UNIT_DEC_AREA_ID" val="9ac97016565849c39393077464ceba4b"/>
  <p:tag name="KSO_WM_UNIT_SUBTYPE" val="a"/>
  <p:tag name="KSO_WM_UNIT_PRESET_TEXT" val="单击此处添加文本具体内容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6285_1*f*1"/>
  <p:tag name="KSO_WM_TEMPLATE_CATEGORY" val="custom"/>
  <p:tag name="KSO_WM_TEMPLATE_INDEX" val="20226285"/>
  <p:tag name="KSO_WM_UNIT_LAYERLEVEL" val="1"/>
  <p:tag name="KSO_WM_TAG_VERSION" val="1.0"/>
  <p:tag name="KSO_WM_BEAUTIFY_FLAG" val="#wm#"/>
  <p:tag name="KSO_WM_CHIP_GROUPID" val="624cfa648c72ca61f790a27d"/>
  <p:tag name="KSO_WM_CHIP_XID" val="624cfa648c72ca61f790a27c"/>
  <p:tag name="KSO_WM_CHIP_FILLAREA_FILL_RULE" val="{&quot;fill_align&quot;:&quot;cm&quot;,&quot;fill_mode&quot;:&quot;adaptive&quot;,&quot;sacle_strategy&quot;:&quot;smart&quot;}"/>
  <p:tag name="KSO_WM_ASSEMBLE_CHIP_INDEX" val="de692b2bb9504b82b78bf481d268e6b7"/>
  <p:tag name="KSO_WM_UNIT_TEXT_FILL_FORE_SCHEMECOLOR_INDEX_BRIGHTNESS" val="0.15"/>
  <p:tag name="KSO_WM_UNIT_TEXT_FILL_FORE_SCHEMECOLOR_INDEX" val="13"/>
  <p:tag name="KSO_WM_UNIT_TEXT_FILL_TYPE" val="1"/>
  <p:tag name="KSO_WM_TEMPLATE_ASSEMBLE_XID" val="62f9feb2295c1bf6da92b941"/>
  <p:tag name="KSO_WM_TEMPLATE_ASSEMBLE_GROUPID" val="62f9e784295c1bf6da921b69"/>
</p:tagLst>
</file>

<file path=ppt/tags/tag71.xml><?xml version="1.0" encoding="utf-8"?>
<p:tagLst xmlns:p="http://schemas.openxmlformats.org/presentationml/2006/main">
  <p:tag name="KSO_WM_UNIT_DEFAULT_FONT" val="20;22;2"/>
  <p:tag name="KSO_WM_UNIT_BLOCK" val="0"/>
  <p:tag name="KSO_WM_UNIT_DEC_AREA_ID" val="d4b2f0d1966a49bbb80215ba06ba7387"/>
  <p:tag name="KSO_WM_UNIT_SUBTYPE" val="b"/>
  <p:tag name="KSO_WM_UNIT_PRESET_TEXT" val="汇报人姓名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custom20226285_1*f*2"/>
  <p:tag name="KSO_WM_TEMPLATE_CATEGORY" val="custom"/>
  <p:tag name="KSO_WM_TEMPLATE_INDEX" val="20226285"/>
  <p:tag name="KSO_WM_UNIT_LAYERLEVEL" val="1"/>
  <p:tag name="KSO_WM_TAG_VERSION" val="1.0"/>
  <p:tag name="KSO_WM_BEAUTIFY_FLAG" val="#wm#"/>
  <p:tag name="KSO_WM_CHIP_GROUPID" val="624cfa648c72ca61f790a27d"/>
  <p:tag name="KSO_WM_CHIP_XID" val="624cfa648c72ca61f790a27c"/>
  <p:tag name="KSO_WM_CHIP_FILLAREA_FILL_RULE" val="{&quot;fill_align&quot;:&quot;cm&quot;,&quot;fill_mode&quot;:&quot;adaptive&quot;,&quot;sacle_strategy&quot;:&quot;smart&quot;}"/>
  <p:tag name="KSO_WM_ASSEMBLE_CHIP_INDEX" val="de692b2bb9504b82b78bf481d268e6b7"/>
  <p:tag name="KSO_WM_UNIT_TEXT_FILL_FORE_SCHEMECOLOR_INDEX_BRIGHTNESS" val="0.15"/>
  <p:tag name="KSO_WM_UNIT_TEXT_FILL_FORE_SCHEMECOLOR_INDEX" val="13"/>
  <p:tag name="KSO_WM_UNIT_TEXT_FILL_TYPE" val="1"/>
  <p:tag name="KSO_WM_TEMPLATE_ASSEMBLE_XID" val="62f9feb2295c1bf6da92b941"/>
  <p:tag name="KSO_WM_TEMPLATE_ASSEMBLE_GROUPID" val="62f9e784295c1bf6da921b69"/>
</p:tagLst>
</file>

<file path=ppt/tags/tag72.xml><?xml version="1.0" encoding="utf-8"?>
<p:tagLst xmlns:p="http://schemas.openxmlformats.org/presentationml/2006/main">
  <p:tag name="KSO_WM_UNIT_SUBTYPE" val="v"/>
  <p:tag name="KSO_WM_TEMPLATE_CATEGORY" val="chip"/>
  <p:tag name="KSO_WM_TEMPLATE_INDEX" val="20226285"/>
  <p:tag name="KSO_WM_UNIT_TYPE" val="i"/>
  <p:tag name="KSO_WM_UNIT_INDEX" val="1"/>
  <p:tag name="KSO_WM_UNIT_ID" val="chip20226285_2*i*1"/>
  <p:tag name="KSO_WM_BEAUTIFY_FLAG" val="#wm#"/>
  <p:tag name="KSO_WM_TAG_VERSION" val="1.0"/>
  <p:tag name="KSO_WM_CHIP_GROUPID" val="62f9e784295c1bf6da921b69"/>
  <p:tag name="KSO_WM_CHIP_XID" val="62f9e786295c1bf6da921b7a"/>
  <p:tag name="KSO_WM_UNIT_DEC_AREA_ID" val="9020a664d18144ec821014811436f61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10bbea7535541b4ad4f4ed94165723f"/>
</p:tagLst>
</file>

<file path=ppt/tags/tag73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3*i*1"/>
  <p:tag name="KSO_WM_BEAUTIFY_FLAG" val="#wm#"/>
  <p:tag name="KSO_WM_TAG_VERSION" val="1.0"/>
  <p:tag name="KSO_WM_CHIP_GROUPID" val="62f9e784295c1bf6da921b69"/>
  <p:tag name="KSO_WM_CHIP_XID" val="62f9e786295c1bf6da921b76"/>
  <p:tag name="KSO_WM_UNIT_DEC_AREA_ID" val="cdafdadba4544b50bad507135f87883a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cda8785ce2d4b129e472fa8f627ccb4"/>
</p:tagLst>
</file>

<file path=ppt/tags/tag74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5*i*1"/>
  <p:tag name="KSO_WM_BEAUTIFY_FLAG" val="#wm#"/>
  <p:tag name="KSO_WM_TAG_VERSION" val="1.0"/>
  <p:tag name="KSO_WM_CHIP_GROUPID" val="62f9e784295c1bf6da921b69"/>
  <p:tag name="KSO_WM_CHIP_XID" val="62f9e786295c1bf6da921b78"/>
  <p:tag name="KSO_WM_UNIT_DEC_AREA_ID" val="0d40203458ab4313b0821c15d2c116b5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def8e594274c4d66a93f059c2eb19a92"/>
</p:tagLst>
</file>

<file path=ppt/tags/tag75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4*i*1"/>
  <p:tag name="KSO_WM_BEAUTIFY_FLAG" val="#wm#"/>
  <p:tag name="KSO_WM_TAG_VERSION" val="1.0"/>
  <p:tag name="KSO_WM_CHIP_GROUPID" val="62f9e784295c1bf6da921b69"/>
  <p:tag name="KSO_WM_CHIP_XID" val="62f9e786295c1bf6da921b77"/>
  <p:tag name="KSO_WM_UNIT_DEC_AREA_ID" val="529e910275124949a4b74ca92ec6b1d7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e6e0b52913243e6acb008f98f3ae2dd"/>
</p:tagLst>
</file>

<file path=ppt/tags/tag76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6*i*1"/>
  <p:tag name="KSO_WM_BEAUTIFY_FLAG" val="#wm#"/>
  <p:tag name="KSO_WM_TAG_VERSION" val="1.0"/>
  <p:tag name="KSO_WM_CHIP_GROUPID" val="62f9e784295c1bf6da921b69"/>
  <p:tag name="KSO_WM_CHIP_XID" val="62f9e786295c1bf6da921b79"/>
  <p:tag name="KSO_WM_UNIT_DEC_AREA_ID" val="c140705d133d404e9f53036e8ff1a08f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4a51a1f46a7f4928a742335510d633d0"/>
</p:tagLst>
</file>

<file path=ppt/tags/tag7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9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81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82.xml><?xml version="1.0" encoding="utf-8"?>
<p:tagLst xmlns:p="http://schemas.openxmlformats.org/presentationml/2006/main">
  <p:tag name="KSO_WM_UNIT_SUBTYPE" val="v"/>
  <p:tag name="KSO_WM_TEMPLATE_CATEGORY" val="chip"/>
  <p:tag name="KSO_WM_TEMPLATE_INDEX" val="20226285"/>
  <p:tag name="KSO_WM_UNIT_TYPE" val="i"/>
  <p:tag name="KSO_WM_UNIT_INDEX" val="1"/>
  <p:tag name="KSO_WM_UNIT_ID" val="chip20226285_13*i*1"/>
  <p:tag name="KSO_WM_BEAUTIFY_FLAG" val="#wm#"/>
  <p:tag name="KSO_WM_TAG_VERSION" val="1.0"/>
  <p:tag name="KSO_WM_CHIP_GROUPID" val="62f9e784295c1bf6da921b69"/>
  <p:tag name="KSO_WM_CHIP_XID" val="62f9e786295c1bf6da921b75"/>
  <p:tag name="KSO_WM_UNIT_DEC_AREA_ID" val="603b2233bfcf40ca8b3ae04908ffc62b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87685c226b0444d98452c243e6231ce"/>
</p:tagLst>
</file>

<file path=ppt/tags/tag83.xml><?xml version="1.0" encoding="utf-8"?>
<p:tagLst xmlns:p="http://schemas.openxmlformats.org/presentationml/2006/main">
  <p:tag name="KSO_WM_UNIT_SUBTYPE" val="u"/>
  <p:tag name="KSO_WM_TEMPLATE_CATEGORY" val="chip"/>
  <p:tag name="KSO_WM_TEMPLATE_INDEX" val="20226285"/>
  <p:tag name="KSO_WM_UNIT_TYPE" val="i"/>
  <p:tag name="KSO_WM_UNIT_INDEX" val="1"/>
  <p:tag name="KSO_WM_UNIT_ID" val="chip20226285_14*i*1"/>
  <p:tag name="KSO_WM_BEAUTIFY_FLAG" val="#wm#"/>
  <p:tag name="KSO_WM_TAG_VERSION" val="1.0"/>
  <p:tag name="KSO_WM_CHIP_GROUPID" val="62f9e784295c1bf6da921b69"/>
  <p:tag name="KSO_WM_CHIP_XID" val="62f9e786295c1bf6da921b74"/>
  <p:tag name="KSO_WM_UNIT_DEC_AREA_ID" val="104155662a604b60b1a1f1f90499409b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92ceddf1ae9400d95b47fe445d7081b"/>
</p:tagLst>
</file>

<file path=ppt/tags/tag84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15*i*1"/>
  <p:tag name="KSO_WM_BEAUTIFY_FLAG" val="#wm#"/>
  <p:tag name="KSO_WM_TAG_VERSION" val="1.0"/>
  <p:tag name="KSO_WM_CHIP_GROUPID" val="62f9e784295c1bf6da921b69"/>
  <p:tag name="KSO_WM_CHIP_XID" val="62f9e786295c1bf6da921b72"/>
  <p:tag name="KSO_WM_UNIT_DEC_AREA_ID" val="363c75397a604479a53dd189acfc0ce7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d53fdd95cd5642659b0dd9fee1c843c8"/>
</p:tagLst>
</file>

<file path=ppt/tags/tag85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16*i*1"/>
  <p:tag name="KSO_WM_BEAUTIFY_FLAG" val="#wm#"/>
  <p:tag name="KSO_WM_TAG_VERSION" val="1.0"/>
  <p:tag name="KSO_WM_CHIP_GROUPID" val="62f9e784295c1bf6da921b69"/>
  <p:tag name="KSO_WM_CHIP_XID" val="62f9e786295c1bf6da921b73"/>
  <p:tag name="KSO_WM_UNIT_DEC_AREA_ID" val="f582e478b0274d73b896c455e02b592e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92200344ed054c019171eb0782b739b8"/>
</p:tagLst>
</file>

<file path=ppt/tags/tag86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8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88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89.xml><?xml version="1.0" encoding="utf-8"?>
<p:tagLst xmlns:p="http://schemas.openxmlformats.org/presentationml/2006/main">
  <p:tag name="KSO_WM_UNIT_SUBTYPE" val="v"/>
  <p:tag name="KSO_WM_TEMPLATE_CATEGORY" val="chip"/>
  <p:tag name="KSO_WM_TEMPLATE_INDEX" val="20226285"/>
  <p:tag name="KSO_WM_UNIT_TYPE" val="i"/>
  <p:tag name="KSO_WM_UNIT_INDEX" val="1"/>
  <p:tag name="KSO_WM_UNIT_ID" val="chip20226285_2*i*1"/>
  <p:tag name="KSO_WM_BEAUTIFY_FLAG" val="#wm#"/>
  <p:tag name="KSO_WM_TAG_VERSION" val="1.0"/>
  <p:tag name="KSO_WM_CHIP_GROUPID" val="62f9e784295c1bf6da921b69"/>
  <p:tag name="KSO_WM_CHIP_XID" val="62f9e786295c1bf6da921b7a"/>
  <p:tag name="KSO_WM_UNIT_DEC_AREA_ID" val="9020a664d18144ec821014811436f61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10bbea7535541b4ad4f4ed94165723f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3*i*1"/>
  <p:tag name="KSO_WM_BEAUTIFY_FLAG" val="#wm#"/>
  <p:tag name="KSO_WM_TAG_VERSION" val="1.0"/>
  <p:tag name="KSO_WM_CHIP_GROUPID" val="62f9e784295c1bf6da921b69"/>
  <p:tag name="KSO_WM_CHIP_XID" val="62f9e786295c1bf6da921b76"/>
  <p:tag name="KSO_WM_UNIT_DEC_AREA_ID" val="cdafdadba4544b50bad507135f87883a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cda8785ce2d4b129e472fa8f627ccb4"/>
</p:tagLst>
</file>

<file path=ppt/tags/tag91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5*i*1"/>
  <p:tag name="KSO_WM_BEAUTIFY_FLAG" val="#wm#"/>
  <p:tag name="KSO_WM_TAG_VERSION" val="1.0"/>
  <p:tag name="KSO_WM_CHIP_GROUPID" val="62f9e784295c1bf6da921b69"/>
  <p:tag name="KSO_WM_CHIP_XID" val="62f9e786295c1bf6da921b78"/>
  <p:tag name="KSO_WM_UNIT_DEC_AREA_ID" val="0d40203458ab4313b0821c15d2c116b5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def8e594274c4d66a93f059c2eb19a92"/>
</p:tagLst>
</file>

<file path=ppt/tags/tag92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4*i*1"/>
  <p:tag name="KSO_WM_BEAUTIFY_FLAG" val="#wm#"/>
  <p:tag name="KSO_WM_TAG_VERSION" val="1.0"/>
  <p:tag name="KSO_WM_CHIP_GROUPID" val="62f9e784295c1bf6da921b69"/>
  <p:tag name="KSO_WM_CHIP_XID" val="62f9e786295c1bf6da921b77"/>
  <p:tag name="KSO_WM_UNIT_DEC_AREA_ID" val="529e910275124949a4b74ca92ec6b1d7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e6e0b52913243e6acb008f98f3ae2dd"/>
</p:tagLst>
</file>

<file path=ppt/tags/tag93.xml><?xml version="1.0" encoding="utf-8"?>
<p:tagLst xmlns:p="http://schemas.openxmlformats.org/presentationml/2006/main">
  <p:tag name="KSO_WM_UNIT_SUBTYPE" val="t"/>
  <p:tag name="KSO_WM_TEMPLATE_CATEGORY" val="chip"/>
  <p:tag name="KSO_WM_TEMPLATE_INDEX" val="20226285"/>
  <p:tag name="KSO_WM_UNIT_TYPE" val="i"/>
  <p:tag name="KSO_WM_UNIT_INDEX" val="1"/>
  <p:tag name="KSO_WM_UNIT_ID" val="chip20226285_6*i*1"/>
  <p:tag name="KSO_WM_BEAUTIFY_FLAG" val="#wm#"/>
  <p:tag name="KSO_WM_TAG_VERSION" val="1.0"/>
  <p:tag name="KSO_WM_CHIP_GROUPID" val="62f9e784295c1bf6da921b69"/>
  <p:tag name="KSO_WM_CHIP_XID" val="62f9e786295c1bf6da921b79"/>
  <p:tag name="KSO_WM_UNIT_DEC_AREA_ID" val="c140705d133d404e9f53036e8ff1a08f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4a51a1f46a7f4928a742335510d633d0"/>
</p:tagLst>
</file>

<file path=ppt/tags/tag9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98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99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D18F52"/>
      </a:dk2>
      <a:lt2>
        <a:srgbClr val="5E8512"/>
      </a:lt2>
      <a:accent1>
        <a:srgbClr val="FAC860"/>
      </a:accent1>
      <a:accent2>
        <a:srgbClr val="FFFFFF"/>
      </a:accent2>
      <a:accent3>
        <a:srgbClr val="F9D4B5"/>
      </a:accent3>
      <a:accent4>
        <a:srgbClr val="DC5A3A"/>
      </a:accent4>
      <a:accent5>
        <a:srgbClr val="BB7301"/>
      </a:accent5>
      <a:accent6>
        <a:srgbClr val="70513C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Adjacency">
      <a:dk1>
        <a:srgbClr val="000000"/>
      </a:dk1>
      <a:lt1>
        <a:srgbClr val="FFFFFF"/>
      </a:lt1>
      <a:dk2>
        <a:srgbClr val="D18F52"/>
      </a:dk2>
      <a:lt2>
        <a:srgbClr val="5E8512"/>
      </a:lt2>
      <a:accent1>
        <a:srgbClr val="FAC860"/>
      </a:accent1>
      <a:accent2>
        <a:srgbClr val="FFFFFF"/>
      </a:accent2>
      <a:accent3>
        <a:srgbClr val="F9D4B5"/>
      </a:accent3>
      <a:accent4>
        <a:srgbClr val="DC5A3A"/>
      </a:accent4>
      <a:accent5>
        <a:srgbClr val="BB7301"/>
      </a:accent5>
      <a:accent6>
        <a:srgbClr val="70513C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WPS 演示</Application>
  <PresentationFormat>宽屏</PresentationFormat>
  <Paragraphs>23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9</vt:i4>
      </vt:variant>
    </vt:vector>
  </HeadingPairs>
  <TitlesOfParts>
    <vt:vector size="27" baseType="lpstr">
      <vt:lpstr>Arial</vt:lpstr>
      <vt:lpstr>宋体</vt:lpstr>
      <vt:lpstr>Wingdings</vt:lpstr>
      <vt:lpstr>Wingdings</vt:lpstr>
      <vt:lpstr>汉仪中圆 简</vt:lpstr>
      <vt:lpstr>汉仪星球体简</vt:lpstr>
      <vt:lpstr>微软雅黑</vt:lpstr>
      <vt:lpstr>YouSheBiaoTiHei</vt:lpstr>
      <vt:lpstr>Segoe Print</vt:lpstr>
      <vt:lpstr>OPPOSans-R</vt:lpstr>
      <vt:lpstr>Verdana</vt:lpstr>
      <vt:lpstr>汉仪中圆 简</vt:lpstr>
      <vt:lpstr>汉仪星球体简</vt:lpstr>
      <vt:lpstr>Arial Unicode MS</vt:lpstr>
      <vt:lpstr>Calibri</vt:lpstr>
      <vt:lpstr>WPS</vt:lpstr>
      <vt:lpstr>1_Office 主题​​</vt:lpstr>
      <vt:lpstr>2_Office 主题​​</vt:lpstr>
      <vt:lpstr>旅游路上</vt:lpstr>
      <vt:lpstr>PowerPoint 演示文稿</vt:lpstr>
      <vt:lpstr>PowerPoint 演示文稿</vt:lpstr>
      <vt:lpstr>旅游去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啾你肥脸</cp:lastModifiedBy>
  <cp:revision>156</cp:revision>
  <dcterms:created xsi:type="dcterms:W3CDTF">2019-06-19T02:08:00Z</dcterms:created>
  <dcterms:modified xsi:type="dcterms:W3CDTF">2023-11-19T07:52:07Z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55D91D4675B14DF294C28EE2DA092E48_11</vt:lpwstr>
  </property>
</Properties>
</file>