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2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microsoft.com/office/2007/relationships/media" Target="../media/media1.m4a"/><Relationship Id="rId6" Type="http://schemas.openxmlformats.org/officeDocument/2006/relationships/audio" Target="../media/media1.m4a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t018a6330733045b72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8105"/>
            <a:ext cx="12125960" cy="74555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1050" y="2767965"/>
            <a:ext cx="7670800" cy="132207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800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charset="-122"/>
              </a:rPr>
              <a:t>律动：葡萄丰收</a:t>
            </a:r>
            <a:endParaRPr lang="zh-CN" altLang="en-US" sz="8000">
              <a:solidFill>
                <a:srgbClr val="7030A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6002655" y="5119920"/>
            <a:ext cx="4064000" cy="70675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4000">
                <a:latin typeface="Arial" panose="020B0604020202020204" pitchFamily="34" charset="0"/>
                <a:ea typeface="微软雅黑" panose="020B0503020204020204" charset="-122"/>
              </a:rPr>
              <a:t>制作：大班组</a:t>
            </a:r>
            <a:endParaRPr lang="zh-CN" altLang="en-US" sz="40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t033fe0784d7ec85e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57735" cy="69513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IMG_20231004_1952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570" y="0"/>
            <a:ext cx="8520430" cy="6858000"/>
          </a:xfrm>
          <a:prstGeom prst="rect">
            <a:avLst/>
          </a:prstGeom>
        </p:spPr>
      </p:pic>
      <p:pic>
        <p:nvPicPr>
          <p:cNvPr id="3" name="图片 2" descr="IMG_20231004_19522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" y="280670"/>
            <a:ext cx="1243965" cy="933450"/>
          </a:xfrm>
          <a:prstGeom prst="rect">
            <a:avLst/>
          </a:prstGeom>
        </p:spPr>
      </p:pic>
      <p:pic>
        <p:nvPicPr>
          <p:cNvPr id="4" name="图片 3" descr="IMG_20231004_1954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" y="3884295"/>
            <a:ext cx="1117600" cy="812800"/>
          </a:xfrm>
          <a:prstGeom prst="rect">
            <a:avLst/>
          </a:prstGeom>
        </p:spPr>
      </p:pic>
      <p:pic>
        <p:nvPicPr>
          <p:cNvPr id="5" name="图片 4" descr="QQ截图202310041936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705" y="280670"/>
            <a:ext cx="944245" cy="1306195"/>
          </a:xfrm>
          <a:prstGeom prst="rect">
            <a:avLst/>
          </a:prstGeom>
        </p:spPr>
      </p:pic>
      <p:pic>
        <p:nvPicPr>
          <p:cNvPr id="6" name="图片 5" descr="t0177c4217141c98b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2910" y="3681095"/>
            <a:ext cx="1219200" cy="1219200"/>
          </a:xfrm>
          <a:prstGeom prst="rect">
            <a:avLst/>
          </a:prstGeom>
        </p:spPr>
      </p:pic>
      <p:pic>
        <p:nvPicPr>
          <p:cNvPr id="7" name="葡萄丰收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1715" y="5247640"/>
            <a:ext cx="1015365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787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YzdjNjk2ODY1NDc4NjE1ZGYxYmFiZjg2NDViNDRjOWI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WPS 演示</Application>
  <PresentationFormat>宽屏</PresentationFormat>
  <Paragraphs>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大嘴驴</cp:lastModifiedBy>
  <cp:revision>4</cp:revision>
  <dcterms:created xsi:type="dcterms:W3CDTF">2023-10-04T11:48:00Z</dcterms:created>
  <dcterms:modified xsi:type="dcterms:W3CDTF">2023-10-04T12:52:18Z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3EE57F220C4942FF94792CE2CE76C6F4_12</vt:lpwstr>
  </property>
  <property fmtid="{D5CDD505-2E9C-101B-9397-08002B2CF9AE}" pid="3" name="KSOProductBuildVer">
    <vt:lpwstr>2052-12.1.0.15374</vt:lpwstr>
  </property>
</Properties>
</file>