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4" r:id="rId4"/>
    <p:sldMasterId id="2147483668" r:id="rId5"/>
    <p:sldMasterId id="2147483672" r:id="rId6"/>
    <p:sldMasterId id="2147483676" r:id="rId7"/>
    <p:sldMasterId id="2147483680" r:id="rId8"/>
    <p:sldMasterId id="2147483684" r:id="rId9"/>
    <p:sldMasterId id="2147483688" r:id="rId10"/>
    <p:sldMasterId id="2147483692" r:id="rId11"/>
  </p:sldMasterIdLst>
  <p:notesMasterIdLst>
    <p:notesMasterId r:id="rId14"/>
  </p:notesMasterIdLst>
  <p:sldIdLst>
    <p:sldId id="526" r:id="rId12"/>
    <p:sldId id="527" r:id="rId13"/>
    <p:sldId id="528" r:id="rId15"/>
    <p:sldId id="529" r:id="rId16"/>
    <p:sldId id="530" r:id="rId17"/>
    <p:sldId id="531" r:id="rId18"/>
    <p:sldId id="532" r:id="rId19"/>
  </p:sldIdLst>
  <p:sldSz cx="12190095" cy="685927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379"/>
    <a:srgbClr val="4F758F"/>
    <a:srgbClr val="304757"/>
    <a:srgbClr val="3296A8"/>
    <a:srgbClr val="6D8AAB"/>
    <a:srgbClr val="31709C"/>
    <a:srgbClr val="7697B3"/>
    <a:srgbClr val="6FA094"/>
    <a:srgbClr val="94BCB4"/>
    <a:srgbClr val="595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7778" autoAdjust="0"/>
  </p:normalViewPr>
  <p:slideViewPr>
    <p:cSldViewPr snapToGrid="0" showGuides="1">
      <p:cViewPr varScale="1">
        <p:scale>
          <a:sx n="82" d="100"/>
          <a:sy n="82" d="100"/>
        </p:scale>
        <p:origin x="634" y="67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gs" Target="tags/tag16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2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6.jpe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image" Target="../media/image6.jpeg"/><Relationship Id="rId2" Type="http://schemas.openxmlformats.org/officeDocument/2006/relationships/tags" Target="../tags/tag20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image" Target="../media/image6.jpeg"/><Relationship Id="rId2" Type="http://schemas.openxmlformats.org/officeDocument/2006/relationships/tags" Target="../tags/tag2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image" Target="../media/image6.jpeg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image" Target="../media/image6.jpeg"/><Relationship Id="rId2" Type="http://schemas.openxmlformats.org/officeDocument/2006/relationships/tags" Target="../tags/tag49.xml"/><Relationship Id="rId10" Type="http://schemas.openxmlformats.org/officeDocument/2006/relationships/tags" Target="../tags/tag56.xml"/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image" Target="../media/image6.jpeg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image" Target="../media/image6.jpeg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image" Target="../media/image6.jpeg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image" Target="../media/image6.jpeg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image" Target="../media/image6.jpeg"/><Relationship Id="rId2" Type="http://schemas.openxmlformats.org/officeDocument/2006/relationships/tags" Target="../tags/tag89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image" Target="../media/image6.jpeg"/><Relationship Id="rId2" Type="http://schemas.openxmlformats.org/officeDocument/2006/relationships/tags" Target="../tags/tag9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image" Target="../media/image6.jpeg"/><Relationship Id="rId2" Type="http://schemas.openxmlformats.org/officeDocument/2006/relationships/tags" Target="../tags/tag107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image" Target="../media/image6.jpeg"/><Relationship Id="rId2" Type="http://schemas.openxmlformats.org/officeDocument/2006/relationships/tags" Target="../tags/tag116.xml"/><Relationship Id="rId13" Type="http://schemas.openxmlformats.org/officeDocument/2006/relationships/tags" Target="../tags/tag126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image" Target="../media/image6.jpeg"/><Relationship Id="rId2" Type="http://schemas.openxmlformats.org/officeDocument/2006/relationships/tags" Target="../tags/tag127.xml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ic_s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095" cy="685927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1378369" y="1570475"/>
            <a:ext cx="9435261" cy="2717375"/>
          </a:xfrm>
          <a:prstGeom prst="rect">
            <a:avLst/>
          </a:prstGeom>
          <a:solidFill>
            <a:srgbClr val="FDEDE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394" y="6351038"/>
            <a:ext cx="2700000" cy="316800"/>
          </a:xfrm>
        </p:spPr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5047" y="6351038"/>
            <a:ext cx="3960000" cy="3168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09254" y="6351063"/>
            <a:ext cx="2699578" cy="316751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副标题 4"/>
          <p:cNvSpPr/>
          <p:nvPr>
            <p:ph type="subTitle" idx="3" hasCustomPrompt="1"/>
            <p:custDataLst>
              <p:tags r:id="rId7"/>
            </p:custDataLst>
          </p:nvPr>
        </p:nvSpPr>
        <p:spPr>
          <a:xfrm>
            <a:off x="1867337" y="3574553"/>
            <a:ext cx="8458148" cy="498397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800" b="0" i="0" u="none" strike="noStrike" kern="1200" cap="none" spc="2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53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3" name="标题 5"/>
          <p:cNvSpPr>
            <a:spLocks noGrp="1"/>
          </p:cNvSpPr>
          <p:nvPr>
            <p:ph type="ctrTitle" idx="2" hasCustomPrompt="1"/>
            <p:custDataLst>
              <p:tags r:id="rId8"/>
            </p:custDataLst>
          </p:nvPr>
        </p:nvSpPr>
        <p:spPr>
          <a:xfrm>
            <a:off x="1867337" y="1786242"/>
            <a:ext cx="8458148" cy="1553602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7200" b="1" i="0" u="none" strike="noStrike" kern="1200" cap="none" spc="7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0095" cy="685927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291419" y="0"/>
            <a:ext cx="11606621" cy="685927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777" y="443391"/>
            <a:ext cx="10850541" cy="441895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669777" y="953604"/>
            <a:ext cx="10850541" cy="5388065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394" y="6351038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5047" y="6351038"/>
            <a:ext cx="3960000" cy="3168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09254" y="6351063"/>
            <a:ext cx="2699578" cy="316751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ic_s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095" cy="6859270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0" y="954157"/>
            <a:ext cx="12190095" cy="4950321"/>
          </a:xfrm>
          <a:prstGeom prst="rect">
            <a:avLst/>
          </a:prstGeom>
          <a:solidFill>
            <a:srgbClr val="FDEDE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394" y="6351038"/>
            <a:ext cx="2700000" cy="316800"/>
          </a:xfrm>
        </p:spPr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5047" y="6351038"/>
            <a:ext cx="3960000" cy="3168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09254" y="6351063"/>
            <a:ext cx="2699578" cy="316751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7"/>
          <p:cNvSpPr/>
          <p:nvPr>
            <p:ph type="ctrTitle" idx="2" hasCustomPrompt="1"/>
            <p:custDataLst>
              <p:tags r:id="rId7"/>
            </p:custDataLst>
          </p:nvPr>
        </p:nvSpPr>
        <p:spPr>
          <a:xfrm>
            <a:off x="2324687" y="3041763"/>
            <a:ext cx="7540717" cy="1092664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4800" b="1" i="0" u="none" strike="noStrike" kern="1200" cap="none" spc="4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8" name="副标题 8"/>
          <p:cNvSpPr/>
          <p:nvPr>
            <p:ph type="subTitle" idx="3" hasCustomPrompt="1"/>
            <p:custDataLst>
              <p:tags r:id="rId8"/>
            </p:custDataLst>
          </p:nvPr>
        </p:nvSpPr>
        <p:spPr>
          <a:xfrm>
            <a:off x="2324687" y="4399617"/>
            <a:ext cx="7540717" cy="935209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200" b="0" i="0" u="none" strike="noStrike" kern="1200" cap="none" spc="20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53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5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7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9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0095" cy="685927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291419" y="0"/>
            <a:ext cx="11606621" cy="685927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777" y="443391"/>
            <a:ext cx="10850541" cy="441895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6"/>
            </p:custDataLst>
          </p:nvPr>
        </p:nvSpPr>
        <p:spPr>
          <a:xfrm>
            <a:off x="669825" y="953604"/>
            <a:ext cx="5282416" cy="5388065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237902" y="953604"/>
            <a:ext cx="5282416" cy="5388065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394" y="6351038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5047" y="6351038"/>
            <a:ext cx="3960000" cy="3168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09254" y="6351063"/>
            <a:ext cx="2699578" cy="316751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0095" cy="685927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291419" y="0"/>
            <a:ext cx="11606621" cy="685927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777" y="443391"/>
            <a:ext cx="10850541" cy="441895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69825" y="952749"/>
            <a:ext cx="5282416" cy="38094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69820" y="1407628"/>
            <a:ext cx="5282375" cy="4933981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8"/>
            </p:custDataLst>
          </p:nvPr>
        </p:nvSpPr>
        <p:spPr>
          <a:xfrm>
            <a:off x="6234775" y="952749"/>
            <a:ext cx="5282416" cy="38094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9"/>
            </p:custDataLst>
          </p:nvPr>
        </p:nvSpPr>
        <p:spPr>
          <a:xfrm>
            <a:off x="6234775" y="1407628"/>
            <a:ext cx="5282416" cy="4933981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394" y="6351038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5047" y="6351038"/>
            <a:ext cx="3960000" cy="3168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09254" y="6351063"/>
            <a:ext cx="2699578" cy="316751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whole_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095" cy="685927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0" y="0"/>
            <a:ext cx="12190095" cy="6859270"/>
          </a:xfrm>
          <a:prstGeom prst="rect">
            <a:avLst/>
          </a:prstGeom>
          <a:solidFill>
            <a:srgbClr val="000000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4319865" y="0"/>
            <a:ext cx="7865151" cy="6859270"/>
          </a:xfrm>
          <a:prstGeom prst="rect">
            <a:avLst/>
          </a:prstGeom>
          <a:solidFill>
            <a:srgbClr val="FDEDE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777" y="443387"/>
            <a:ext cx="10850541" cy="441895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394" y="6351038"/>
            <a:ext cx="2700000" cy="316800"/>
          </a:xfrm>
        </p:spPr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5047" y="6351038"/>
            <a:ext cx="3960000" cy="3168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09254" y="6351063"/>
            <a:ext cx="2699578" cy="316751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0095" cy="685927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91419" y="0"/>
            <a:ext cx="11606621" cy="685927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394" y="6351038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5047" y="6351038"/>
            <a:ext cx="3960000" cy="3168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09254" y="6351063"/>
            <a:ext cx="2699578" cy="316751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0095" cy="685927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291419" y="0"/>
            <a:ext cx="11606621" cy="685927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25" y="443391"/>
            <a:ext cx="10850541" cy="441895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6"/>
            </p:custDataLst>
          </p:nvPr>
        </p:nvSpPr>
        <p:spPr>
          <a:xfrm>
            <a:off x="669825" y="953604"/>
            <a:ext cx="5282416" cy="5388065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7"/>
            </p:custDataLst>
          </p:nvPr>
        </p:nvSpPr>
        <p:spPr>
          <a:xfrm>
            <a:off x="6237950" y="953604"/>
            <a:ext cx="5282416" cy="5388065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394" y="6351038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5047" y="6351038"/>
            <a:ext cx="3960000" cy="3168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09254" y="6351063"/>
            <a:ext cx="2699578" cy="316751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0095" cy="685927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291419" y="0"/>
            <a:ext cx="11606621" cy="685927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5"/>
            </p:custDataLst>
          </p:nvPr>
        </p:nvSpPr>
        <p:spPr>
          <a:xfrm>
            <a:off x="10569483" y="953604"/>
            <a:ext cx="950835" cy="5388065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6"/>
            </p:custDataLst>
          </p:nvPr>
        </p:nvSpPr>
        <p:spPr>
          <a:xfrm>
            <a:off x="669820" y="953596"/>
            <a:ext cx="9826565" cy="5388065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394" y="6351038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5047" y="6351038"/>
            <a:ext cx="3960000" cy="3168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09254" y="6351063"/>
            <a:ext cx="2699578" cy="316751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0095" cy="685927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91419" y="0"/>
            <a:ext cx="11606621" cy="685927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394" y="6351038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5047" y="6351038"/>
            <a:ext cx="3960000" cy="3168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09254" y="6351063"/>
            <a:ext cx="2699578" cy="316751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69825" y="953604"/>
            <a:ext cx="10850541" cy="538806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ic_s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095" cy="685927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1378369" y="1570475"/>
            <a:ext cx="9435261" cy="2717375"/>
          </a:xfrm>
          <a:prstGeom prst="rect">
            <a:avLst/>
          </a:prstGeom>
          <a:solidFill>
            <a:srgbClr val="FDEDE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394" y="6351038"/>
            <a:ext cx="2700000" cy="316800"/>
          </a:xfrm>
        </p:spPr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5047" y="6351038"/>
            <a:ext cx="3960000" cy="3168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09254" y="6351063"/>
            <a:ext cx="2699578" cy="316751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2"/>
          <p:cNvSpPr/>
          <p:nvPr>
            <p:ph type="body" idx="1" hasCustomPrompt="1"/>
            <p:custDataLst>
              <p:tags r:id="rId7"/>
            </p:custDataLst>
          </p:nvPr>
        </p:nvSpPr>
        <p:spPr>
          <a:xfrm>
            <a:off x="2706994" y="3650119"/>
            <a:ext cx="6778836" cy="422844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53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8" name="标题 3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2706994" y="1786256"/>
            <a:ext cx="6778836" cy="1638044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8000" b="1" i="0" u="none" strike="noStrike" kern="1200" cap="none" spc="10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0095" cy="685927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91419" y="0"/>
            <a:ext cx="11606621" cy="685927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777" y="443387"/>
            <a:ext cx="10850541" cy="44189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394" y="6351038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5047" y="6351038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09254" y="6351063"/>
            <a:ext cx="2699578" cy="316751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0095" cy="685927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91419" y="303586"/>
            <a:ext cx="11606621" cy="625146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400" y="1249555"/>
            <a:ext cx="9624896" cy="723487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0913" y="2164589"/>
            <a:ext cx="9625096" cy="344466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394" y="6351038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5047" y="6351038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09254" y="6351063"/>
            <a:ext cx="2699578" cy="316751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0095" cy="685927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302316"/>
            <a:ext cx="12190095" cy="625400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0" y="0"/>
            <a:ext cx="4823341" cy="6859270"/>
          </a:xfrm>
          <a:prstGeom prst="rect">
            <a:avLst/>
          </a:prstGeom>
          <a:solidFill>
            <a:srgbClr val="FDEDE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109" y="770693"/>
            <a:ext cx="3959381" cy="881862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394" y="6351038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5047" y="6351038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09254" y="6351063"/>
            <a:ext cx="2699578" cy="316751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708" y="1765025"/>
            <a:ext cx="3955782" cy="409256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0403" y="770949"/>
            <a:ext cx="6478988" cy="508714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0095" cy="685927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0"/>
            <a:ext cx="12190095" cy="654996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0" y="0"/>
            <a:ext cx="12190095" cy="2664318"/>
          </a:xfrm>
          <a:prstGeom prst="rect">
            <a:avLst/>
          </a:prstGeom>
          <a:solidFill>
            <a:srgbClr val="FDEDE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11904" y="781452"/>
            <a:ext cx="10974685" cy="626302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394" y="6351038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5047" y="6351038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09254" y="6351063"/>
            <a:ext cx="2699578" cy="316751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611904" y="1660049"/>
            <a:ext cx="10974260" cy="827871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12679" y="2809105"/>
            <a:ext cx="10963887" cy="34302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0095" cy="685927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302316"/>
            <a:ext cx="12190095" cy="655060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0" y="5029496"/>
            <a:ext cx="12190095" cy="1829774"/>
          </a:xfrm>
          <a:prstGeom prst="rect">
            <a:avLst/>
          </a:prstGeom>
          <a:solidFill>
            <a:srgbClr val="FDEDE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4705" y="669820"/>
            <a:ext cx="10974685" cy="565112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394" y="6351038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5047" y="6351038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09254" y="6351063"/>
            <a:ext cx="2699578" cy="316751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04742" y="1682059"/>
            <a:ext cx="10989082" cy="321069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1"/>
            </p:custDataLst>
          </p:nvPr>
        </p:nvSpPr>
        <p:spPr>
          <a:xfrm>
            <a:off x="593907" y="5181532"/>
            <a:ext cx="10999881" cy="101144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0095" cy="685927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0"/>
            <a:ext cx="12190095" cy="654996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0" y="0"/>
            <a:ext cx="12190095" cy="914569"/>
          </a:xfrm>
          <a:prstGeom prst="rect">
            <a:avLst/>
          </a:prstGeom>
          <a:solidFill>
            <a:srgbClr val="FDEDE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509" y="237719"/>
            <a:ext cx="11035875" cy="44189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394" y="6351038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5047" y="6351038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09254" y="6351063"/>
            <a:ext cx="2699578" cy="316751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579509" y="1664002"/>
            <a:ext cx="5341565" cy="289394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1424" y="1664002"/>
            <a:ext cx="5366761" cy="289394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310" y="4817825"/>
            <a:ext cx="5341565" cy="78107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2223" y="4814224"/>
            <a:ext cx="5366761" cy="78107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0095" cy="685927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954157"/>
            <a:ext cx="12190095" cy="4950321"/>
          </a:xfrm>
          <a:prstGeom prst="rect">
            <a:avLst/>
          </a:prstGeom>
          <a:solidFill>
            <a:srgbClr val="FDEDE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562" y="1339855"/>
            <a:ext cx="9142571" cy="2386427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394" y="6351038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5047" y="6351038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09254" y="6351063"/>
            <a:ext cx="2699578" cy="316751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175" y="3863798"/>
            <a:ext cx="9142571" cy="1655741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5" Type="http://schemas.openxmlformats.org/officeDocument/2006/relationships/theme" Target="../theme/theme10.xml"/><Relationship Id="rId24" Type="http://schemas.openxmlformats.org/officeDocument/2006/relationships/tags" Target="../tags/tag139.xml"/><Relationship Id="rId23" Type="http://schemas.openxmlformats.org/officeDocument/2006/relationships/tags" Target="../tags/tag138.xml"/><Relationship Id="rId22" Type="http://schemas.openxmlformats.org/officeDocument/2006/relationships/tags" Target="../tags/tag137.xml"/><Relationship Id="rId21" Type="http://schemas.openxmlformats.org/officeDocument/2006/relationships/tags" Target="../tags/tag136.xml"/><Relationship Id="rId20" Type="http://schemas.openxmlformats.org/officeDocument/2006/relationships/tags" Target="../tags/tag135.xml"/><Relationship Id="rId2" Type="http://schemas.openxmlformats.org/officeDocument/2006/relationships/slideLayout" Target="../slideLayouts/slideLayout37.xml"/><Relationship Id="rId19" Type="http://schemas.openxmlformats.org/officeDocument/2006/relationships/tags" Target="../tags/tag134.xml"/><Relationship Id="rId18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6" Type="http://schemas.openxmlformats.org/officeDocument/2006/relationships/theme" Target="../theme/theme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6" Type="http://schemas.openxmlformats.org/officeDocument/2006/relationships/theme" Target="../theme/theme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6" Type="http://schemas.openxmlformats.org/officeDocument/2006/relationships/theme" Target="../theme/theme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6" Type="http://schemas.openxmlformats.org/officeDocument/2006/relationships/theme" Target="../theme/theme8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6" Type="http://schemas.openxmlformats.org/officeDocument/2006/relationships/theme" Target="../theme/theme9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777" y="444332"/>
            <a:ext cx="10850541" cy="441895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777" y="962419"/>
            <a:ext cx="10850541" cy="5388065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605" y="6350012"/>
            <a:ext cx="2699578" cy="31675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5357" y="6350012"/>
            <a:ext cx="3959381" cy="31675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09255" y="6350012"/>
            <a:ext cx="2699578" cy="31675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1171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67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2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image" Target="../media/image6.jpeg"/><Relationship Id="rId1" Type="http://schemas.openxmlformats.org/officeDocument/2006/relationships/tags" Target="../tags/tag14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42.xml"/><Relationship Id="rId7" Type="http://schemas.openxmlformats.org/officeDocument/2006/relationships/tags" Target="../tags/tag146.xml"/><Relationship Id="rId6" Type="http://schemas.openxmlformats.org/officeDocument/2006/relationships/image" Target="../media/image9.jpeg"/><Relationship Id="rId5" Type="http://schemas.openxmlformats.org/officeDocument/2006/relationships/tags" Target="../tags/tag145.xml"/><Relationship Id="rId4" Type="http://schemas.openxmlformats.org/officeDocument/2006/relationships/image" Target="../media/image8.jpeg"/><Relationship Id="rId3" Type="http://schemas.openxmlformats.org/officeDocument/2006/relationships/tags" Target="../tags/tag144.xml"/><Relationship Id="rId2" Type="http://schemas.openxmlformats.org/officeDocument/2006/relationships/image" Target="../media/image6.jpeg"/><Relationship Id="rId1" Type="http://schemas.openxmlformats.org/officeDocument/2006/relationships/tags" Target="../tags/tag14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2.xml"/><Relationship Id="rId3" Type="http://schemas.openxmlformats.org/officeDocument/2006/relationships/tags" Target="../tags/tag148.xml"/><Relationship Id="rId2" Type="http://schemas.openxmlformats.org/officeDocument/2006/relationships/image" Target="../media/image10.png"/><Relationship Id="rId1" Type="http://schemas.openxmlformats.org/officeDocument/2006/relationships/tags" Target="../tags/tag147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42.xml"/><Relationship Id="rId5" Type="http://schemas.openxmlformats.org/officeDocument/2006/relationships/tags" Target="../tags/tag151.xml"/><Relationship Id="rId4" Type="http://schemas.openxmlformats.org/officeDocument/2006/relationships/image" Target="../media/image11.png"/><Relationship Id="rId3" Type="http://schemas.openxmlformats.org/officeDocument/2006/relationships/tags" Target="../tags/tag150.xml"/><Relationship Id="rId2" Type="http://schemas.openxmlformats.org/officeDocument/2006/relationships/image" Target="../media/image6.jpeg"/><Relationship Id="rId1" Type="http://schemas.openxmlformats.org/officeDocument/2006/relationships/tags" Target="../tags/tag149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42.xml"/><Relationship Id="rId5" Type="http://schemas.openxmlformats.org/officeDocument/2006/relationships/tags" Target="../tags/tag154.xml"/><Relationship Id="rId4" Type="http://schemas.openxmlformats.org/officeDocument/2006/relationships/image" Target="../media/image12.png"/><Relationship Id="rId3" Type="http://schemas.openxmlformats.org/officeDocument/2006/relationships/tags" Target="../tags/tag153.xml"/><Relationship Id="rId2" Type="http://schemas.openxmlformats.org/officeDocument/2006/relationships/image" Target="../media/image6.jpeg"/><Relationship Id="rId1" Type="http://schemas.openxmlformats.org/officeDocument/2006/relationships/tags" Target="../tags/tag15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2.xml"/><Relationship Id="rId6" Type="http://schemas.openxmlformats.org/officeDocument/2006/relationships/tags" Target="../tags/tag15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tags" Target="../tags/tag156.xml"/><Relationship Id="rId2" Type="http://schemas.openxmlformats.org/officeDocument/2006/relationships/image" Target="../media/image6.jpeg"/><Relationship Id="rId1" Type="http://schemas.openxmlformats.org/officeDocument/2006/relationships/tags" Target="../tags/tag15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6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" name="图片 10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0095" cy="685927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161540" y="2734945"/>
            <a:ext cx="78663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科学：热水怎么变冷</a:t>
            </a:r>
            <a:endParaRPr lang="zh-CN" altLang="en-US" sz="60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0095" cy="6859270"/>
          </a:xfrm>
          <a:prstGeom prst="rect">
            <a:avLst/>
          </a:prstGeom>
        </p:spPr>
      </p:pic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291419" y="107315"/>
            <a:ext cx="11606621" cy="685927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105" y="819785"/>
            <a:ext cx="3624580" cy="543369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0673080" y="2715260"/>
            <a:ext cx="12172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zh-CN" altLang="en-US" sz="7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6"/>
          <a:stretch>
            <a:fillRect/>
          </a:stretch>
        </p:blipFill>
        <p:spPr>
          <a:xfrm>
            <a:off x="5055870" y="1662113"/>
            <a:ext cx="5534025" cy="35337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-635" y="0"/>
            <a:ext cx="12190730" cy="685927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4" name="内容占位符 3" descr="468e41771fac62feb1ef74f15766ea7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15465" y="99695"/>
            <a:ext cx="8558530" cy="64674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5095" y="2774950"/>
            <a:ext cx="4063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0095" cy="6859270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635" y="0"/>
            <a:ext cx="12189460" cy="685927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43" name="内容占位符 3" descr="be69dc46ed806a178d63abf40dc8cc0"/>
          <p:cNvPicPr>
            <a:picLocks noGrp="1" noChangeAspect="1"/>
          </p:cNvPicPr>
          <p:nvPr/>
        </p:nvPicPr>
        <p:blipFill>
          <a:blip r:embed="rId4"/>
          <a:srcRect t="34160" b="32321"/>
          <a:stretch>
            <a:fillRect/>
          </a:stretch>
        </p:blipFill>
        <p:spPr>
          <a:xfrm>
            <a:off x="1538605" y="194310"/>
            <a:ext cx="9112250" cy="66103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0095" cy="6859270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0"/>
            <a:ext cx="12189460" cy="685927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266" name="内容占位符 3" descr="8ca73dc57110b21037ac0843048c31d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34795" y="70485"/>
            <a:ext cx="8899525" cy="67183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" name="图片 9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0095" cy="6859270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635" y="0"/>
            <a:ext cx="12189460" cy="685927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603885" y="1613535"/>
            <a:ext cx="4884420" cy="3437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5"/>
          <a:stretch>
            <a:fillRect/>
          </a:stretch>
        </p:blipFill>
        <p:spPr>
          <a:xfrm>
            <a:off x="6329045" y="1172845"/>
            <a:ext cx="4305300" cy="451358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/>
          <p:nvPr>
            <p:ph type="body" idx="1"/>
            <p:custDataLst>
              <p:tags r:id="rId1"/>
            </p:custDataLst>
          </p:nvPr>
        </p:nvSpPr>
        <p:spPr>
          <a:xfrm>
            <a:off x="2706464" y="3650086"/>
            <a:ext cx="6779895" cy="422910"/>
          </a:xfrm>
        </p:spPr>
        <p:txBody>
          <a:bodyPr/>
          <a:p>
            <a:r>
              <a:rPr lang="zh-CN" altLang="en-US">
                <a:solidFill>
                  <a:schemeClr val="dk1">
                    <a:lumMod val="65000"/>
                    <a:lumOff val="35000"/>
                  </a:schemeClr>
                </a:solidFill>
              </a:rPr>
              <a:t>单击此处添加副标题内容</a:t>
            </a:r>
            <a:endParaRPr lang="zh-CN" altLang="en-US">
              <a:solidFill>
                <a:schemeClr val="dk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06464" y="1786128"/>
            <a:ext cx="6779895" cy="1638300"/>
          </a:xfrm>
        </p:spPr>
        <p:txBody>
          <a:bodyPr/>
          <a:p>
            <a:r>
              <a:rPr lang="zh-CN" altLang="en-US">
                <a:solidFill>
                  <a:schemeClr val="accent1">
                    <a:lumMod val="50000"/>
                  </a:schemeClr>
                </a:solidFill>
              </a:rPr>
              <a:t>谢谢观看</a:t>
            </a:r>
            <a:endParaRPr lang="zh-CN" altLang="en-US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IGNORE_FIXCOLOR" val="1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0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1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02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03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04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05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06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07.xml><?xml version="1.0" encoding="utf-8"?>
<p:tagLst xmlns:p="http://schemas.openxmlformats.org/presentationml/2006/main">
  <p:tag name="KSO_WM_SLIDE_BACKGROUND_TYPE" val="bottomTop"/>
</p:tagLst>
</file>

<file path=ppt/tags/tag108.xml><?xml version="1.0" encoding="utf-8"?>
<p:tagLst xmlns:p="http://schemas.openxmlformats.org/presentationml/2006/main">
  <p:tag name="KSO_WM_UNIT_IGNORE_FIXCOLOR" val="1"/>
  <p:tag name="KSO_WM_SLIDE_BACKGROUND_TYPE" val="bottomTop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9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0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11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12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13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14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15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16.xml><?xml version="1.0" encoding="utf-8"?>
<p:tagLst xmlns:p="http://schemas.openxmlformats.org/presentationml/2006/main">
  <p:tag name="KSO_WM_SLIDE_BACKGROUND_TYPE" val="navigation"/>
</p:tagLst>
</file>

<file path=ppt/tags/tag117.xml><?xml version="1.0" encoding="utf-8"?>
<p:tagLst xmlns:p="http://schemas.openxmlformats.org/presentationml/2006/main">
  <p:tag name="KSO_WM_UNIT_IGNORE_FIXCOLOR" val="1"/>
  <p:tag name="KSO_WM_SLIDE_BACKGROUND_TYPE" val="navigation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8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navigation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9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0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21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22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23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24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25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26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27.xml><?xml version="1.0" encoding="utf-8"?>
<p:tagLst xmlns:p="http://schemas.openxmlformats.org/presentationml/2006/main">
  <p:tag name="KSO_WM_SLIDE_BACKGROUND_TYPE" val="belt"/>
</p:tagLst>
</file>

<file path=ppt/tags/tag128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el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9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0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31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32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33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08847"/>
</p:tagLst>
</file>

<file path=ppt/tags/tag1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08847"/>
</p:tagLst>
</file>

<file path=ppt/tags/tag1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8847"/>
</p:tagLst>
</file>

<file path=ppt/tags/tag14.xml><?xml version="1.0" encoding="utf-8"?>
<p:tagLst xmlns:p="http://schemas.openxmlformats.org/presentationml/2006/main">
  <p:tag name="KSO_WM_UNIT_IGNORE_FIXCOLOR" val="1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0.xml><?xml version="1.0" encoding="utf-8"?>
<p:tagLst xmlns:p="http://schemas.openxmlformats.org/presentationml/2006/main">
  <p:tag name="KSO_WM_SLIDE_BACKGROUND_TYPE" val="general"/>
  <p:tag name="KSO_WM_UNIT_TYPE" val="i"/>
</p:tagLst>
</file>

<file path=ppt/tags/tag1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2.xml><?xml version="1.0" encoding="utf-8"?>
<p:tagLst xmlns:p="http://schemas.openxmlformats.org/presentationml/2006/main">
  <p:tag name="KSO_WM_SLIDE_BACKGROUND_TYPE" val="general"/>
</p:tagLst>
</file>

<file path=ppt/tags/tag143.xml><?xml version="1.0" encoding="utf-8"?>
<p:tagLst xmlns:p="http://schemas.openxmlformats.org/presentationml/2006/main">
  <p:tag name="KSO_WM_SLIDE_BACKGROUND_TYPE" val="general"/>
  <p:tag name="KSO_WM_UNIT_TYPE" val="i"/>
</p:tagLst>
</file>

<file path=ppt/tags/tag144.xml><?xml version="1.0" encoding="utf-8"?>
<p:tagLst xmlns:p="http://schemas.openxmlformats.org/presentationml/2006/main">
  <p:tag name="KSO_WM_UNIT_IGNORE_FIXCOLOR" val="1"/>
  <p:tag name="KSO_WM_SLIDE_BACKGROUND_TYPE" val="general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TYPE" val="i"/>
</p:tagLst>
</file>

<file path=ppt/tags/tag1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6.xml><?xml version="1.0" encoding="utf-8"?>
<p:tagLst xmlns:p="http://schemas.openxmlformats.org/presentationml/2006/main">
  <p:tag name="KSO_WM_SLIDE_BACKGROUND_TYPE" val="general"/>
</p:tagLst>
</file>

<file path=ppt/tags/tag147.xml><?xml version="1.0" encoding="utf-8"?>
<p:tagLst xmlns:p="http://schemas.openxmlformats.org/presentationml/2006/main">
  <p:tag name="KSO_WM_UNIT_IGNORE_FIXCOLOR" val="1"/>
  <p:tag name="KSO_WM_SLIDE_BACKGROUND_TYPE" val="general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TYPE" val="i"/>
</p:tagLst>
</file>

<file path=ppt/tags/tag148.xml><?xml version="1.0" encoding="utf-8"?>
<p:tagLst xmlns:p="http://schemas.openxmlformats.org/presentationml/2006/main">
  <p:tag name="KSO_WM_SLIDE_BACKGROUND_TYPE" val="general"/>
</p:tagLst>
</file>

<file path=ppt/tags/tag149.xml><?xml version="1.0" encoding="utf-8"?>
<p:tagLst xmlns:p="http://schemas.openxmlformats.org/presentationml/2006/main">
  <p:tag name="KSO_WM_SLIDE_BACKGROUND_TYPE" val="general"/>
  <p:tag name="KSO_WM_UNIT_TYPE" val="i"/>
</p:tagLst>
</file>

<file path=ppt/tags/tag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0.xml><?xml version="1.0" encoding="utf-8"?>
<p:tagLst xmlns:p="http://schemas.openxmlformats.org/presentationml/2006/main">
  <p:tag name="KSO_WM_UNIT_IGNORE_FIXCOLOR" val="1"/>
  <p:tag name="KSO_WM_SLIDE_BACKGROUND_TYPE" val="general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TYPE" val="i"/>
</p:tagLst>
</file>

<file path=ppt/tags/tag151.xml><?xml version="1.0" encoding="utf-8"?>
<p:tagLst xmlns:p="http://schemas.openxmlformats.org/presentationml/2006/main">
  <p:tag name="KSO_WM_SLIDE_BACKGROUND_TYPE" val="general"/>
</p:tagLst>
</file>

<file path=ppt/tags/tag152.xml><?xml version="1.0" encoding="utf-8"?>
<p:tagLst xmlns:p="http://schemas.openxmlformats.org/presentationml/2006/main">
  <p:tag name="KSO_WM_SLIDE_BACKGROUND_TYPE" val="general"/>
  <p:tag name="KSO_WM_UNIT_TYPE" val="i"/>
</p:tagLst>
</file>

<file path=ppt/tags/tag153.xml><?xml version="1.0" encoding="utf-8"?>
<p:tagLst xmlns:p="http://schemas.openxmlformats.org/presentationml/2006/main">
  <p:tag name="KSO_WM_UNIT_IGNORE_FIXCOLOR" val="1"/>
  <p:tag name="KSO_WM_SLIDE_BACKGROUND_TYPE" val="general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TYPE" val="i"/>
</p:tagLst>
</file>

<file path=ppt/tags/tag154.xml><?xml version="1.0" encoding="utf-8"?>
<p:tagLst xmlns:p="http://schemas.openxmlformats.org/presentationml/2006/main">
  <p:tag name="KSO_WM_SLIDE_BACKGROUND_TYPE" val="general"/>
</p:tagLst>
</file>

<file path=ppt/tags/tag155.xml><?xml version="1.0" encoding="utf-8"?>
<p:tagLst xmlns:p="http://schemas.openxmlformats.org/presentationml/2006/main">
  <p:tag name="KSO_WM_SLIDE_BACKGROUND_TYPE" val="general"/>
  <p:tag name="KSO_WM_UNIT_TYPE" val="i"/>
</p:tagLst>
</file>

<file path=ppt/tags/tag156.xml><?xml version="1.0" encoding="utf-8"?>
<p:tagLst xmlns:p="http://schemas.openxmlformats.org/presentationml/2006/main">
  <p:tag name="KSO_WM_UNIT_IGNORE_FIXCOLOR" val="1"/>
  <p:tag name="KSO_WM_SLIDE_BACKGROUND_TYPE" val="general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TYPE" val="i"/>
</p:tagLst>
</file>

<file path=ppt/tags/tag157.xml><?xml version="1.0" encoding="utf-8"?>
<p:tagLst xmlns:p="http://schemas.openxmlformats.org/presentationml/2006/main">
  <p:tag name="KSO_WM_SLIDE_BACKGROUND_TYPE" val="general"/>
</p:tagLst>
</file>

<file path=ppt/tags/tag158.xml><?xml version="1.0" encoding="utf-8"?>
<p:tagLst xmlns:p="http://schemas.openxmlformats.org/presentationml/2006/main">
  <p:tag name="KSO_WM_UNIT_DEFAULT_FONT" val="18;24;2"/>
  <p:tag name="KSO_WM_UNIT_BLOCK" val="0"/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8847_47*b*1"/>
  <p:tag name="KSO_WM_TEMPLATE_CATEGORY" val="custom"/>
  <p:tag name="KSO_WM_TEMPLATE_INDEX" val="20208847"/>
  <p:tag name="KSO_WM_UNIT_LAYERLEVEL" val="1"/>
  <p:tag name="KSO_WM_TAG_VERSION" val="1.0"/>
  <p:tag name="KSO_WM_BEAUTIFY_FLAG" val="#wm#"/>
  <p:tag name="KSO_WM_UNIT_PRESET_TEXT" val="单击此处添加副标题内容"/>
  <p:tag name="KSO_WM_CHIP_GROUPID" val="5ebce5b80ac41c4a0a525374"/>
  <p:tag name="KSO_WM_CHIP_XID" val="5ebce5b80ac41c4a0a525375"/>
  <p:tag name="KSO_WM_UNIT_DEC_AREA_ID" val="02fecb659bbd435987b665817523d7c1"/>
  <p:tag name="KSO_WM_ASSEMBLE_CHIP_INDEX" val="199052d5c936476f88151aea5cdec594"/>
  <p:tag name="KSO_WM_UNIT_TEXT_FILL_FORE_SCHEMECOLOR_INDEX_BRIGHTNESS" val="0.35"/>
  <p:tag name="KSO_WM_UNIT_TEXT_FILL_FORE_SCHEMECOLOR_INDEX" val="13"/>
  <p:tag name="KSO_WM_UNIT_TEXT_FILL_TYPE" val="1"/>
</p:tagLst>
</file>

<file path=ppt/tags/tag159.xml><?xml version="1.0" encoding="utf-8"?>
<p:tagLst xmlns:p="http://schemas.openxmlformats.org/presentationml/2006/main">
  <p:tag name="KSO_WM_UNIT_DEFAULT_FONT" val="24;44;4"/>
  <p:tag name="KSO_WM_UNIT_BLOCK" val="0"/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8847_47*a*1"/>
  <p:tag name="KSO_WM_TEMPLATE_CATEGORY" val="custom"/>
  <p:tag name="KSO_WM_TEMPLATE_INDEX" val="20208847"/>
  <p:tag name="KSO_WM_UNIT_LAYERLEVEL" val="1"/>
  <p:tag name="KSO_WM_TAG_VERSION" val="1.0"/>
  <p:tag name="KSO_WM_BEAUTIFY_FLAG" val="#wm#"/>
  <p:tag name="KSO_WM_UNIT_PRESET_TEXT" val="谢谢观看"/>
  <p:tag name="KSO_WM_CHIP_GROUPID" val="5ebce5b80ac41c4a0a525374"/>
  <p:tag name="KSO_WM_CHIP_XID" val="5ebce5b80ac41c4a0a525375"/>
  <p:tag name="KSO_WM_UNIT_DEC_AREA_ID" val="02fecb659bbd435987b665817523d7c1"/>
  <p:tag name="KSO_WM_ASSEMBLE_CHIP_INDEX" val="199052d5c936476f88151aea5cdec594"/>
  <p:tag name="KSO_WM_UNIT_TEXT_FILL_FORE_SCHEMECOLOR_INDEX_BRIGHTNESS" val="0.15"/>
  <p:tag name="KSO_WM_UNIT_TEXT_FILL_FORE_SCHEMECOLOR_INDEX" val="13"/>
  <p:tag name="KSO_WM_UNIT_TEXT_FILL_TYPE" val="1"/>
  <p:tag name="KSO_WM_UNIT_VALUE" val="7"/>
</p:tagLst>
</file>

<file path=ppt/tags/tag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8847"/>
  <p:tag name="KSO_WM_CHIP_INFOS" val="{&quot;layout_type&quot;:&quot;formiddle4&quot;,&quot;slide_type&quot;:[&quot;endPage&quot;],&quot;aspect_ratio&quot;:&quot;16:9&quot;}"/>
  <p:tag name="KSO_WM_CHIP_XID" val="5ec34a930ac41c4a0a525d3f"/>
  <p:tag name="KSO_WM_CHIP_FILLPROP" val="[[{&quot;fill_id&quot;:&quot;a4c0727b8e904b97a0aae8e5481eb2d6&quot;,&quot;fill_align&quot;:&quot;cm&quot;,&quot;text_align&quot;:&quot;cm&quot;,&quot;text_direction&quot;:&quot;horizontal&quot;,&quot;chip_types&quot;:[&quot;text&quot;,&quot;header&quot;]}]]"/>
  <p:tag name="KSO_WM_SLIDE_ID" val="custom20208847_47"/>
  <p:tag name="KSO_WM_TEMPLATE_SUBCATEGORY" val="21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47"/>
  <p:tag name="KSO_WM_SLIDE_SIZE" val="700*180"/>
  <p:tag name="KSO_WM_SLIDE_POSITION" val="130*140"/>
  <p:tag name="KSO_WM_TAG_VERSION" val="1.0"/>
  <p:tag name="KSO_WM_SLIDE_LAYOUT" val="a_b"/>
  <p:tag name="KSO_WM_SLIDE_LAYOUT_CNT" val="1_1"/>
  <p:tag name="KSO_WM_CHIP_GROUPID" val="5ebf6661ddc3daf3fef3f760"/>
  <p:tag name="KSO_WM_SLIDE_LAYOUT_INFO" val="{&quot;id&quot;:&quot;2020-07-10T17:01:50&quot;,&quot;maxSize&quot;:{&quot;size1&quot;:50.717490867332174},&quot;minSize&quot;:{&quot;size1&quot;:33.61749086733218},&quot;normalSize&quot;:{&quot;size1&quot;:50.717490867332174},&quot;subLayout&quot;:[{&quot;id&quot;:&quot;2020-07-10T17:01:50&quot;,&quot;margin&quot;:{&quot;bottom&quot;:0.15072111785411835,&quot;left&quot;:7.520602226257324,&quot;right&quot;:7.513023376464844,&quot;top&quot;:4.960127353668213},&quot;type&quot;:0},{&quot;id&quot;:&quot;2020-07-10T17:01:50&quot;,&quot;margin&quot;:{&quot;bottom&quot;:7.738108158111572,&quot;left&quot;:7.520602226257324,&quot;right&quot;:7.513023376464844,&quot;top&quot;:0.475459486246109},&quot;type&quot;:0}],&quot;type&quot;:0}"/>
  <p:tag name="KSO_WM_SLIDE_BK_DARK_LIGHT" val="2"/>
  <p:tag name="KSO_WM_SLIDE_BACKGROUND_TYPE" val="general"/>
  <p:tag name="KSO_WM_SLIDE_SUPPORT_FEATURE_TYPE" val="0"/>
  <p:tag name="KSO_WM_TEMPLATE_ASSEMBLE_XID" val="5f082e1a8050c250ba645f2e"/>
  <p:tag name="KSO_WM_TEMPLATE_ASSEMBLE_GROUPID" val="5efb4ed6c9a2f50afb51218d"/>
</p:tagLst>
</file>

<file path=ppt/tags/tag161.xml><?xml version="1.0" encoding="utf-8"?>
<p:tagLst xmlns:p="http://schemas.openxmlformats.org/presentationml/2006/main">
  <p:tag name="commondata" val="eyJoZGlkIjoiZGJhM2M1M2Y2OTQ1ZGI5YjBmZWExOWUxZGUzMjVmM2MifQ=="/>
</p:tagLst>
</file>

<file path=ppt/tags/tag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8847_1*a*1"/>
  <p:tag name="KSO_WM_TEMPLATE_CATEGORY" val="custom"/>
  <p:tag name="KSO_WM_TEMPLATE_INDEX" val="20208847"/>
  <p:tag name="KSO_WM_UNIT_LAYERLEVEL" val="1"/>
  <p:tag name="KSO_WM_TAG_VERSION" val="1.0"/>
  <p:tag name="KSO_WM_BEAUTIFY_FLAG" val="#wm#"/>
  <p:tag name="KSO_WM_UNIT_DEFAULT_FONT" val="40;50;4"/>
  <p:tag name="KSO_WM_UNIT_BLOCK" val="0"/>
  <p:tag name="KSO_WM_UNIT_DEC_AREA_ID" val="a71d3c7fcac04d4397bfd84db094b7ef"/>
  <p:tag name="KSO_WM_CHIP_GROUPID" val="5ebe55f20ac41c4a0a52567c"/>
  <p:tag name="KSO_WM_CHIP_XID" val="5ebe55f20ac41c4a0a52567d"/>
  <p:tag name="KSO_WM_ASSEMBLE_CHIP_INDEX" val="45d45bb4813b4e9281f6b43b27c51277"/>
  <p:tag name="KSO_WM_UNIT_TEXT_FILL_FORE_SCHEMECOLOR_INDEX_BRIGHTNESS" val="0.15"/>
  <p:tag name="KSO_WM_UNIT_TEXT_FILL_FORE_SCHEMECOLOR_INDEX" val="13"/>
  <p:tag name="KSO_WM_UNIT_TEXT_FILL_TYPE" val="1"/>
  <p:tag name="KSO_WM_TEMPLATE_ASSEMBLE_XID" val="5f082e1a8050c250ba645f5c"/>
  <p:tag name="KSO_WM_TEMPLATE_ASSEMBLE_GROUPID" val="5efb4ed6c9a2f50afb51218d"/>
</p:tagLst>
</file>

<file path=ppt/tags/tag1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输入你的副标题，文字是您思想的提炼，请尽量言简意赅的阐述观点"/>
  <p:tag name="KSO_WM_UNIT_NOCLEAR" val="0"/>
  <p:tag name="KSO_WM_UNIT_VALUE" val="5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8847_1*b*1"/>
  <p:tag name="KSO_WM_TEMPLATE_CATEGORY" val="custom"/>
  <p:tag name="KSO_WM_TEMPLATE_INDEX" val="20208847"/>
  <p:tag name="KSO_WM_UNIT_LAYERLEVEL" val="1"/>
  <p:tag name="KSO_WM_TAG_VERSION" val="1.0"/>
  <p:tag name="KSO_WM_BEAUTIFY_FLAG" val="#wm#"/>
  <p:tag name="KSO_WM_UNIT_DEFAULT_FONT" val="16;24;2"/>
  <p:tag name="KSO_WM_UNIT_BLOCK" val="0"/>
  <p:tag name="KSO_WM_UNIT_DEC_AREA_ID" val="b15da4d116a34a0e87cb58a5d4276973"/>
  <p:tag name="KSO_WM_CHIP_GROUPID" val="5ebe55f20ac41c4a0a52567c"/>
  <p:tag name="KSO_WM_CHIP_XID" val="5ebe55f20ac41c4a0a52567d"/>
  <p:tag name="KSO_WM_ASSEMBLE_CHIP_INDEX" val="45d45bb4813b4e9281f6b43b27c51277"/>
  <p:tag name="KSO_WM_UNIT_TEXT_FILL_FORE_SCHEMECOLOR_INDEX_BRIGHTNESS" val="0.35"/>
  <p:tag name="KSO_WM_UNIT_TEXT_FILL_FORE_SCHEMECOLOR_INDEX" val="13"/>
  <p:tag name="KSO_WM_UNIT_TEXT_FILL_TYPE" val="1"/>
  <p:tag name="KSO_WM_TEMPLATE_ASSEMBLE_XID" val="5f082e1a8050c250ba645f5c"/>
  <p:tag name="KSO_WM_TEMPLATE_ASSEMBLE_GROUPID" val="5efb4ed6c9a2f50afb51218d"/>
</p:tagLst>
</file>

<file path=ppt/tags/tag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.xml><?xml version="1.0" encoding="utf-8"?>
<p:tagLst xmlns:p="http://schemas.openxmlformats.org/presentationml/2006/main">
  <p:tag name="KSO_WM_SLIDE_BACKGROUND_TYPE" val="general"/>
</p:tagLst>
</file>

<file path=ppt/tags/tag21.xml><?xml version="1.0" encoding="utf-8"?>
<p:tagLst xmlns:p="http://schemas.openxmlformats.org/presentationml/2006/main">
  <p:tag name="KSO_WM_UNIT_IGNORE_FIXCOLOR" val="1"/>
  <p:tag name="KSO_WM_SLIDE_BACKGROUND_TYPE" val="general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.xml><?xml version="1.0" encoding="utf-8"?>
<p:tagLst xmlns:p="http://schemas.openxmlformats.org/presentationml/2006/main">
  <p:tag name="KSO_WM_SLIDE_BACKGROUND_TYPE" val="general"/>
</p:tagLst>
</file>

<file path=ppt/tags/tag29.xml><?xml version="1.0" encoding="utf-8"?>
<p:tagLst xmlns:p="http://schemas.openxmlformats.org/presentationml/2006/main">
  <p:tag name="KSO_WM_UNIT_IGNORE_FIXCOLOR" val="1"/>
  <p:tag name="KSO_WM_SLIDE_BACKGROUND_TYPE" val="general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8.xml><?xml version="1.0" encoding="utf-8"?>
<p:tagLst xmlns:p="http://schemas.openxmlformats.org/presentationml/2006/main">
  <p:tag name="KSO_WM_UNIT_IGNORE_FIXCOLOR" val="1"/>
  <p:tag name="KSO_WM_UNIT_FILL_FORE_SCHEMECOLOR_INDEX_BRIGHTNESS" val="0"/>
  <p:tag name="KSO_WM_UNIT_FILL_FORE_SCHEMECOLOR_INDEX" val="1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9.xml><?xml version="1.0" encoding="utf-8"?>
<p:tagLst xmlns:p="http://schemas.openxmlformats.org/presentationml/2006/main">
  <p:tag name="KSO_WM_UNIT_IGNORE_FIXCOLOR" val="1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4.xml><?xml version="1.0" encoding="utf-8"?>
<p:tagLst xmlns:p="http://schemas.openxmlformats.org/presentationml/2006/main">
  <p:tag name="KSO_WM_SLIDE_BACKGROUND_TYPE" val="general"/>
</p:tagLst>
</file>

<file path=ppt/tags/tag45.xml><?xml version="1.0" encoding="utf-8"?>
<p:tagLst xmlns:p="http://schemas.openxmlformats.org/presentationml/2006/main">
  <p:tag name="KSO_WM_UNIT_IGNORE_FIXCOLOR" val="1"/>
  <p:tag name="KSO_WM_SLIDE_BACKGROUND_TYPE" val="general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9.xml><?xml version="1.0" encoding="utf-8"?>
<p:tagLst xmlns:p="http://schemas.openxmlformats.org/presentationml/2006/main">
  <p:tag name="KSO_WM_SLIDE_BACKGROUND_TYPE" val="general"/>
</p:tagLst>
</file>

<file path=ppt/tags/tag5.xml><?xml version="1.0" encoding="utf-8"?>
<p:tagLst xmlns:p="http://schemas.openxmlformats.org/presentationml/2006/main">
  <p:tag name="KSO_WM_UNIT_DEFAULT_FONT" val="18;28;2"/>
  <p:tag name="KSO_WM_UNIT_BLOCK" val="0"/>
  <p:tag name="KSO_WM_UNIT_ISCONTENTSTITLE" val="0"/>
  <p:tag name="KSO_WM_UNIT_ISNUMDGMTITLE" val="0"/>
  <p:tag name="KSO_WM_UNIT_PRESET_TEXT" val="单/击/此/处/添/加/副/标/题/内/容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8847_1*b*1"/>
  <p:tag name="KSO_WM_TEMPLATE_CATEGORY" val="custom"/>
  <p:tag name="KSO_WM_TEMPLATE_INDEX" val="20208847"/>
  <p:tag name="KSO_WM_UNIT_LAYERLEVEL" val="1"/>
  <p:tag name="KSO_WM_TAG_VERSION" val="1.0"/>
  <p:tag name="KSO_WM_BEAUTIFY_FLAG" val="#wm#"/>
  <p:tag name="KSO_WM_CHIP_GROUPID" val="5ebd04330ac41c4a0a525403"/>
  <p:tag name="KSO_WM_CHIP_XID" val="5ebd04330ac41c4a0a525404"/>
  <p:tag name="KSO_WM_UNIT_DEC_AREA_ID" val="406655e758de4eec87dbd394a4ed3e8a"/>
  <p:tag name="KSO_WM_ASSEMBLE_CHIP_INDEX" val="d0535058c0ec452db8c512070e988371"/>
  <p:tag name="KSO_WM_UNIT_TEXT_FILL_FORE_SCHEMECOLOR_INDEX_BRIGHTNESS" val="0.35"/>
  <p:tag name="KSO_WM_UNIT_TEXT_FILL_FORE_SCHEMECOLOR_INDEX" val="13"/>
  <p:tag name="KSO_WM_UNIT_TEXT_FILL_TYPE" val="1"/>
  <p:tag name="KSO_WM_TEMPLATE_ASSEMBLE_XID" val="5f082e1a8050c250ba645f1a"/>
  <p:tag name="KSO_WM_TEMPLATE_ASSEMBLE_GROUPID" val="5efb4ed6c9a2f50afb51218d"/>
</p:tagLst>
</file>

<file path=ppt/tags/tag50.xml><?xml version="1.0" encoding="utf-8"?>
<p:tagLst xmlns:p="http://schemas.openxmlformats.org/presentationml/2006/main">
  <p:tag name="KSO_WM_UNIT_IGNORE_FIXCOLOR" val="1"/>
  <p:tag name="KSO_WM_SLIDE_BACKGROUND_TYPE" val="general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.xml><?xml version="1.0" encoding="utf-8"?>
<p:tagLst xmlns:p="http://schemas.openxmlformats.org/presentationml/2006/main">
  <p:tag name="KSO_WM_SLIDE_BACKGROUND_TYPE" val="general"/>
</p:tagLst>
</file>

<file path=ppt/tags/tag58.xml><?xml version="1.0" encoding="utf-8"?>
<p:tagLst xmlns:p="http://schemas.openxmlformats.org/presentationml/2006/main">
  <p:tag name="KSO_WM_UNIT_IGNORE_FIXCOLOR" val="1"/>
  <p:tag name="KSO_WM_SLIDE_BACKGROUND_TYPE" val="general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UNIT_DEFAULT_FONT" val="60;74;4"/>
  <p:tag name="KSO_WM_UNIT_BLOCK" val="0"/>
  <p:tag name="KSO_WM_UNIT_ISCONTENTSTITLE" val="0"/>
  <p:tag name="KSO_WM_UNIT_ISNUMDGMTITLE" val="0"/>
  <p:tag name="KSO_WM_UNIT_PRESET_TEXT" val="单击编辑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8847_1*a*1"/>
  <p:tag name="KSO_WM_TEMPLATE_CATEGORY" val="custom"/>
  <p:tag name="KSO_WM_TEMPLATE_INDEX" val="20208847"/>
  <p:tag name="KSO_WM_UNIT_LAYERLEVEL" val="1"/>
  <p:tag name="KSO_WM_TAG_VERSION" val="1.0"/>
  <p:tag name="KSO_WM_BEAUTIFY_FLAG" val="#wm#"/>
  <p:tag name="KSO_WM_CHIP_GROUPID" val="5ebd04330ac41c4a0a525403"/>
  <p:tag name="KSO_WM_CHIP_XID" val="5ebd04330ac41c4a0a525404"/>
  <p:tag name="KSO_WM_UNIT_DEC_AREA_ID" val="406655e758de4eec87dbd394a4ed3e8a"/>
  <p:tag name="KSO_WM_ASSEMBLE_CHIP_INDEX" val="d0535058c0ec452db8c512070e988371"/>
  <p:tag name="KSO_WM_UNIT_TEXT_FILL_FORE_SCHEMECOLOR_INDEX_BRIGHTNESS" val="0.15"/>
  <p:tag name="KSO_WM_UNIT_TEXT_FILL_FORE_SCHEMECOLOR_INDEX" val="13"/>
  <p:tag name="KSO_WM_UNIT_TEXT_FILL_TYPE" val="1"/>
  <p:tag name="KSO_WM_TEMPLATE_ASSEMBLE_XID" val="5f082e1a8050c250ba645f1a"/>
  <p:tag name="KSO_WM_TEMPLATE_ASSEMBLE_GROUPID" val="5efb4ed6c9a2f50afb51218d"/>
</p:tagLst>
</file>

<file path=ppt/tags/tag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SLIDE_BACKGROUND_TYPE" val="general"/>
</p:tagLst>
</file>

<file path=ppt/tags/tag65.xml><?xml version="1.0" encoding="utf-8"?>
<p:tagLst xmlns:p="http://schemas.openxmlformats.org/presentationml/2006/main">
  <p:tag name="KSO_WM_UNIT_IGNORE_FIXCOLOR" val="1"/>
  <p:tag name="KSO_WM_SLIDE_BACKGROUND_TYPE" val="general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SLIDE_BACKGROUND_TYPE" val="general"/>
</p:tagLst>
</file>

<file path=ppt/tags/tag70.xml><?xml version="1.0" encoding="utf-8"?>
<p:tagLst xmlns:p="http://schemas.openxmlformats.org/presentationml/2006/main">
  <p:tag name="KSO_WM_UNIT_IGNORE_FIXCOLOR" val="1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UNIT_DEFAULT_FONT" val="18;24;2"/>
  <p:tag name="KSO_WM_UNIT_BLOCK" val="0"/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8847_1*b*1"/>
  <p:tag name="KSO_WM_TEMPLATE_CATEGORY" val="custom"/>
  <p:tag name="KSO_WM_TEMPLATE_INDEX" val="20208847"/>
  <p:tag name="KSO_WM_UNIT_LAYERLEVEL" val="1"/>
  <p:tag name="KSO_WM_TAG_VERSION" val="1.0"/>
  <p:tag name="KSO_WM_BEAUTIFY_FLAG" val="#wm#"/>
  <p:tag name="KSO_WM_UNIT_PRESET_TEXT" val="单击此处添加副标题内容"/>
  <p:tag name="KSO_WM_CHIP_GROUPID" val="5ebce5b80ac41c4a0a525374"/>
  <p:tag name="KSO_WM_CHIP_XID" val="5ebce5b80ac41c4a0a525375"/>
  <p:tag name="KSO_WM_UNIT_DEC_AREA_ID" val="02fecb659bbd435987b665817523d7c1"/>
  <p:tag name="KSO_WM_ASSEMBLE_CHIP_INDEX" val="199052d5c936476f88151aea5cdec594"/>
  <p:tag name="KSO_WM_UNIT_TEXT_FILL_FORE_SCHEMECOLOR_INDEX_BRIGHTNESS" val="0.35"/>
  <p:tag name="KSO_WM_UNIT_TEXT_FILL_FORE_SCHEMECOLOR_INDEX" val="13"/>
  <p:tag name="KSO_WM_UNIT_TEXT_FILL_TYPE" val="1"/>
  <p:tag name="KSO_WM_TEMPLATE_ASSEMBLE_XID" val="5f082e1a8050c250ba645f2e"/>
  <p:tag name="KSO_WM_TEMPLATE_ASSEMBLE_GROUPID" val="5efb4ed6c9a2f50afb51218d"/>
</p:tagLst>
</file>

<file path=ppt/tags/tag75.xml><?xml version="1.0" encoding="utf-8"?>
<p:tagLst xmlns:p="http://schemas.openxmlformats.org/presentationml/2006/main">
  <p:tag name="KSO_WM_UNIT_DEFAULT_FONT" val="24;44;4"/>
  <p:tag name="KSO_WM_UNIT_BLOCK" val="0"/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8847_1*a*1"/>
  <p:tag name="KSO_WM_TEMPLATE_CATEGORY" val="custom"/>
  <p:tag name="KSO_WM_TEMPLATE_INDEX" val="20208847"/>
  <p:tag name="KSO_WM_UNIT_LAYERLEVEL" val="1"/>
  <p:tag name="KSO_WM_TAG_VERSION" val="1.0"/>
  <p:tag name="KSO_WM_BEAUTIFY_FLAG" val="#wm#"/>
  <p:tag name="KSO_WM_UNIT_PRESET_TEXT" val="谢谢观看"/>
  <p:tag name="KSO_WM_CHIP_GROUPID" val="5ebce5b80ac41c4a0a525374"/>
  <p:tag name="KSO_WM_CHIP_XID" val="5ebce5b80ac41c4a0a525375"/>
  <p:tag name="KSO_WM_UNIT_DEC_AREA_ID" val="02fecb659bbd435987b665817523d7c1"/>
  <p:tag name="KSO_WM_ASSEMBLE_CHIP_INDEX" val="199052d5c936476f88151aea5cdec594"/>
  <p:tag name="KSO_WM_UNIT_TEXT_FILL_FORE_SCHEMECOLOR_INDEX_BRIGHTNESS" val="0.15"/>
  <p:tag name="KSO_WM_UNIT_TEXT_FILL_FORE_SCHEMECOLOR_INDEX" val="13"/>
  <p:tag name="KSO_WM_UNIT_TEXT_FILL_TYPE" val="1"/>
  <p:tag name="KSO_WM_UNIT_VALUE" val="7"/>
  <p:tag name="KSO_WM_TEMPLATE_ASSEMBLE_XID" val="5f082e1a8050c250ba645f2e"/>
  <p:tag name="KSO_WM_TEMPLATE_ASSEMBLE_GROUPID" val="5efb4ed6c9a2f50afb51218d"/>
</p:tagLst>
</file>

<file path=ppt/tags/tag76.xml><?xml version="1.0" encoding="utf-8"?>
<p:tagLst xmlns:p="http://schemas.openxmlformats.org/presentationml/2006/main">
  <p:tag name="KSO_WM_SLIDE_BACKGROUND_TYPE" val="general"/>
</p:tagLst>
</file>

<file path=ppt/tags/tag77.xml><?xml version="1.0" encoding="utf-8"?>
<p:tagLst xmlns:p="http://schemas.openxmlformats.org/presentationml/2006/main">
  <p:tag name="KSO_WM_UNIT_IGNORE_FIXCOLOR" val="1"/>
  <p:tag name="KSO_WM_SLIDE_BACKGROUND_TYPE" val="general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8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79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UNIT_IGNORE_FIXCOLOR" val="1"/>
  <p:tag name="KSO_WM_SLIDE_BACKGROUND_TYPE" val="general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0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2.xml><?xml version="1.0" encoding="utf-8"?>
<p:tagLst xmlns:p="http://schemas.openxmlformats.org/presentationml/2006/main">
  <p:tag name="KSO_WM_SLIDE_BACKGROUND_TYPE" val="frame"/>
</p:tagLst>
</file>

<file path=ppt/tags/tag83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frame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4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85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86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87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88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89.xml><?xml version="1.0" encoding="utf-8"?>
<p:tagLst xmlns:p="http://schemas.openxmlformats.org/presentationml/2006/main">
  <p:tag name="KSO_WM_SLIDE_BACKGROUND_TYPE" val="leftRight"/>
</p:tagLst>
</file>

<file path=ppt/tags/tag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0.xml><?xml version="1.0" encoding="utf-8"?>
<p:tagLst xmlns:p="http://schemas.openxmlformats.org/presentationml/2006/main">
  <p:tag name="KSO_WM_UNIT_IGNORE_FIXCOLOR" val="1"/>
  <p:tag name="KSO_WM_SLIDE_BACKGROUND_TYPE" val="leftRight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1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leftRigh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2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95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96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97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98.xml><?xml version="1.0" encoding="utf-8"?>
<p:tagLst xmlns:p="http://schemas.openxmlformats.org/presentationml/2006/main">
  <p:tag name="KSO_WM_SLIDE_BACKGROUND_TYPE" val="topBottom"/>
</p:tagLst>
</file>

<file path=ppt/tags/tag99.xml><?xml version="1.0" encoding="utf-8"?>
<p:tagLst xmlns:p="http://schemas.openxmlformats.org/presentationml/2006/main">
  <p:tag name="KSO_WM_UNIT_IGNORE_FIXCOLOR" val="1"/>
  <p:tag name="KSO_WM_SLIDE_BACKGROUND_TYPE" val="topBottom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FDEDE2"/>
      </a:dk2>
      <a:lt2>
        <a:srgbClr val="FFFFFF"/>
      </a:lt2>
      <a:accent1>
        <a:srgbClr val="F2995D"/>
      </a:accent1>
      <a:accent2>
        <a:srgbClr val="D1AD5C"/>
      </a:accent2>
      <a:accent3>
        <a:srgbClr val="ACC269"/>
      </a:accent3>
      <a:accent4>
        <a:srgbClr val="89D583"/>
      </a:accent4>
      <a:accent5>
        <a:srgbClr val="6CE5AC"/>
      </a:accent5>
      <a:accent6>
        <a:srgbClr val="5CF1E1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WPS 演示</Application>
  <PresentationFormat>自定义</PresentationFormat>
  <Paragraphs>8</Paragraphs>
  <Slides>7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7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Impact</vt:lpstr>
      <vt:lpstr>Signika</vt:lpstr>
      <vt:lpstr>Segoe Print</vt:lpstr>
      <vt:lpstr>Open Sans Extrabold</vt:lpstr>
      <vt:lpstr>LiHei Pro</vt:lpstr>
      <vt:lpstr>迷你简汉真广标</vt:lpstr>
      <vt:lpstr>ITC Avant Garde Std Bk</vt:lpstr>
      <vt:lpstr>Century Gothic</vt:lpstr>
      <vt:lpstr>微软雅黑</vt:lpstr>
      <vt:lpstr>Arial Unicode MS</vt:lpstr>
      <vt:lpstr>等线</vt:lpstr>
      <vt:lpstr>等线 Light</vt:lpstr>
      <vt:lpstr>汉仪旗黑-85S</vt:lpstr>
      <vt:lpstr>黑体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微信用户</cp:lastModifiedBy>
  <cp:revision>3183</cp:revision>
  <dcterms:created xsi:type="dcterms:W3CDTF">2015-12-01T09:06:00Z</dcterms:created>
  <dcterms:modified xsi:type="dcterms:W3CDTF">2024-09-23T07:25:07Z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2A8134E3A64849CBA712352D7016E419_12</vt:lpwstr>
  </property>
</Properties>
</file>